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78"/>
  </p:notesMasterIdLst>
  <p:sldIdLst>
    <p:sldId id="257" r:id="rId3"/>
    <p:sldId id="333" r:id="rId4"/>
    <p:sldId id="259" r:id="rId5"/>
    <p:sldId id="332" r:id="rId6"/>
    <p:sldId id="25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auriski" initials="DL" lastIdx="2" clrIdx="0">
    <p:extLst>
      <p:ext uri="{19B8F6BF-5375-455C-9EA6-DF929625EA0E}">
        <p15:presenceInfo xmlns:p15="http://schemas.microsoft.com/office/powerpoint/2012/main" userId="S-1-5-21-1034197437-1726532848-3120442065-76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1114" autoAdjust="0"/>
  </p:normalViewPr>
  <p:slideViewPr>
    <p:cSldViewPr>
      <p:cViewPr varScale="1">
        <p:scale>
          <a:sx n="90" d="100"/>
          <a:sy n="90" d="100"/>
        </p:scale>
        <p:origin x="840"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D2B5DE91-A6DF-4480-9469-55E4326C73B8}" type="datetimeFigureOut">
              <a:rPr lang="en-US" smtClean="0"/>
              <a:t>3/13/2025</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1CC54A8-8BAA-4633-B0BA-F42905A22E98}" type="slidenum">
              <a:rPr lang="en-US" smtClean="0"/>
              <a:t>‹#›</a:t>
            </a:fld>
            <a:endParaRPr lang="en-US"/>
          </a:p>
        </p:txBody>
      </p:sp>
    </p:spTree>
    <p:extLst>
      <p:ext uri="{BB962C8B-B14F-4D97-AF65-F5344CB8AC3E}">
        <p14:creationId xmlns:p14="http://schemas.microsoft.com/office/powerpoint/2010/main" val="68605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a:t>
            </a:fld>
            <a:endParaRPr lang="en-US"/>
          </a:p>
        </p:txBody>
      </p:sp>
    </p:spTree>
    <p:extLst>
      <p:ext uri="{BB962C8B-B14F-4D97-AF65-F5344CB8AC3E}">
        <p14:creationId xmlns:p14="http://schemas.microsoft.com/office/powerpoint/2010/main" val="255923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12</a:t>
            </a:fld>
            <a:endParaRPr lang="en-US"/>
          </a:p>
        </p:txBody>
      </p:sp>
    </p:spTree>
    <p:extLst>
      <p:ext uri="{BB962C8B-B14F-4D97-AF65-F5344CB8AC3E}">
        <p14:creationId xmlns:p14="http://schemas.microsoft.com/office/powerpoint/2010/main" val="46762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13</a:t>
            </a:fld>
            <a:endParaRPr lang="en-US"/>
          </a:p>
        </p:txBody>
      </p:sp>
    </p:spTree>
    <p:extLst>
      <p:ext uri="{BB962C8B-B14F-4D97-AF65-F5344CB8AC3E}">
        <p14:creationId xmlns:p14="http://schemas.microsoft.com/office/powerpoint/2010/main" val="255768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14</a:t>
            </a:fld>
            <a:endParaRPr lang="en-US"/>
          </a:p>
        </p:txBody>
      </p:sp>
    </p:spTree>
    <p:extLst>
      <p:ext uri="{BB962C8B-B14F-4D97-AF65-F5344CB8AC3E}">
        <p14:creationId xmlns:p14="http://schemas.microsoft.com/office/powerpoint/2010/main" val="96608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15</a:t>
            </a:fld>
            <a:endParaRPr lang="en-US"/>
          </a:p>
        </p:txBody>
      </p:sp>
    </p:spTree>
    <p:extLst>
      <p:ext uri="{BB962C8B-B14F-4D97-AF65-F5344CB8AC3E}">
        <p14:creationId xmlns:p14="http://schemas.microsoft.com/office/powerpoint/2010/main" val="12129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1CC54A8-8BAA-4633-B0BA-F42905A22E98}" type="slidenum">
              <a:rPr lang="en-US" smtClean="0"/>
              <a:t>16</a:t>
            </a:fld>
            <a:endParaRPr lang="en-US"/>
          </a:p>
        </p:txBody>
      </p:sp>
    </p:spTree>
    <p:extLst>
      <p:ext uri="{BB962C8B-B14F-4D97-AF65-F5344CB8AC3E}">
        <p14:creationId xmlns:p14="http://schemas.microsoft.com/office/powerpoint/2010/main" val="232228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17</a:t>
            </a:fld>
            <a:endParaRPr lang="en-US"/>
          </a:p>
        </p:txBody>
      </p:sp>
    </p:spTree>
    <p:extLst>
      <p:ext uri="{BB962C8B-B14F-4D97-AF65-F5344CB8AC3E}">
        <p14:creationId xmlns:p14="http://schemas.microsoft.com/office/powerpoint/2010/main" val="265288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18</a:t>
            </a:fld>
            <a:endParaRPr lang="en-US"/>
          </a:p>
        </p:txBody>
      </p:sp>
    </p:spTree>
    <p:extLst>
      <p:ext uri="{BB962C8B-B14F-4D97-AF65-F5344CB8AC3E}">
        <p14:creationId xmlns:p14="http://schemas.microsoft.com/office/powerpoint/2010/main" val="54826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19</a:t>
            </a:fld>
            <a:endParaRPr lang="en-US"/>
          </a:p>
        </p:txBody>
      </p:sp>
    </p:spTree>
    <p:extLst>
      <p:ext uri="{BB962C8B-B14F-4D97-AF65-F5344CB8AC3E}">
        <p14:creationId xmlns:p14="http://schemas.microsoft.com/office/powerpoint/2010/main" val="320128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20</a:t>
            </a:fld>
            <a:endParaRPr lang="en-US"/>
          </a:p>
        </p:txBody>
      </p:sp>
    </p:spTree>
    <p:extLst>
      <p:ext uri="{BB962C8B-B14F-4D97-AF65-F5344CB8AC3E}">
        <p14:creationId xmlns:p14="http://schemas.microsoft.com/office/powerpoint/2010/main" val="468592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21</a:t>
            </a:fld>
            <a:endParaRPr lang="en-US"/>
          </a:p>
        </p:txBody>
      </p:sp>
    </p:spTree>
    <p:extLst>
      <p:ext uri="{BB962C8B-B14F-4D97-AF65-F5344CB8AC3E}">
        <p14:creationId xmlns:p14="http://schemas.microsoft.com/office/powerpoint/2010/main" val="293074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 to Win: Full Instructions</a:t>
            </a:r>
          </a:p>
          <a:p>
            <a:endParaRPr lang="en-US" dirty="0"/>
          </a:p>
          <a:p>
            <a:r>
              <a:rPr lang="en-US" dirty="0"/>
              <a:t>Objective: Be the team with the most points at the end of the game. The game ends when the time for the game is up, or when there are no questions remaining.</a:t>
            </a:r>
          </a:p>
          <a:p>
            <a:endParaRPr lang="en-US" dirty="0"/>
          </a:p>
          <a:p>
            <a:r>
              <a:rPr lang="en-US" dirty="0"/>
              <a:t>1. Divide into two teams, a red team and a blue team, and determine which team will go first.</a:t>
            </a:r>
          </a:p>
          <a:p>
            <a:r>
              <a:rPr lang="en-US" dirty="0"/>
              <a:t>2. On your team's turn, choose a question number.</a:t>
            </a:r>
          </a:p>
          <a:p>
            <a:r>
              <a:rPr lang="en-US" dirty="0"/>
              <a:t>3. For an incorrect answer, the turn ends and the other team takes a turn. For a correct answer, the active player spins the wheel.</a:t>
            </a:r>
          </a:p>
          <a:p>
            <a:r>
              <a:rPr lang="en-US" dirty="0"/>
              <a:t>4. For the energy symbol the wheel landed on, the team selects a corresponding symbol square in one of the rows on their side of the game board. This reveals the number of points earned for the correct answer. Additional spins or Lose a Turn may also be revealed. If the team has additional spins, they may continue to spin until they are out of spins. Spins can also be "banked," or saved for later turns.</a:t>
            </a:r>
          </a:p>
          <a:p>
            <a:r>
              <a:rPr lang="en-US" dirty="0"/>
              <a:t>5. Completing a row by revealing all the squares gains the team additional points, and for some rows, additional spins.</a:t>
            </a:r>
          </a:p>
          <a:p>
            <a:r>
              <a:rPr lang="en-US" dirty="0"/>
              <a:t>6. Once the active player is done spinning the wheel, the team's turn ends and the other team takes a turn by choosing a question number.</a:t>
            </a:r>
          </a:p>
          <a:p>
            <a:endParaRPr lang="en-US" dirty="0"/>
          </a:p>
          <a:p>
            <a:r>
              <a:rPr lang="en-US" dirty="0"/>
              <a:t>* If one team has revealed a Lose a Turn square, the other team takes two consecutive turns, unless on the first turn they also reveal a Lose a Turn square.</a:t>
            </a:r>
          </a:p>
          <a:p>
            <a:r>
              <a:rPr lang="en-US" dirty="0"/>
              <a:t>* If the team's game board has no more energy symbols matching the one that came up in the spin, the team does not get to reveal a square and their turn ends.</a:t>
            </a:r>
          </a:p>
          <a:p>
            <a:r>
              <a:rPr lang="en-US" dirty="0"/>
              <a:t>* The wheel must go around at least one full 360-degree turn to be a legal spin. </a:t>
            </a:r>
          </a:p>
        </p:txBody>
      </p:sp>
      <p:sp>
        <p:nvSpPr>
          <p:cNvPr id="4" name="Slide Number Placeholder 3"/>
          <p:cNvSpPr>
            <a:spLocks noGrp="1"/>
          </p:cNvSpPr>
          <p:nvPr>
            <p:ph type="sldNum" sz="quarter" idx="10"/>
          </p:nvPr>
        </p:nvSpPr>
        <p:spPr/>
        <p:txBody>
          <a:bodyPr/>
          <a:lstStyle/>
          <a:p>
            <a:fld id="{C1CC54A8-8BAA-4633-B0BA-F42905A22E98}" type="slidenum">
              <a:rPr lang="en-US" smtClean="0"/>
              <a:t>2</a:t>
            </a:fld>
            <a:endParaRPr lang="en-US"/>
          </a:p>
        </p:txBody>
      </p:sp>
    </p:spTree>
    <p:extLst>
      <p:ext uri="{BB962C8B-B14F-4D97-AF65-F5344CB8AC3E}">
        <p14:creationId xmlns:p14="http://schemas.microsoft.com/office/powerpoint/2010/main" val="676722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22</a:t>
            </a:fld>
            <a:endParaRPr lang="en-US"/>
          </a:p>
        </p:txBody>
      </p:sp>
    </p:spTree>
    <p:extLst>
      <p:ext uri="{BB962C8B-B14F-4D97-AF65-F5344CB8AC3E}">
        <p14:creationId xmlns:p14="http://schemas.microsoft.com/office/powerpoint/2010/main" val="267277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23</a:t>
            </a:fld>
            <a:endParaRPr lang="en-US"/>
          </a:p>
        </p:txBody>
      </p:sp>
    </p:spTree>
    <p:extLst>
      <p:ext uri="{BB962C8B-B14F-4D97-AF65-F5344CB8AC3E}">
        <p14:creationId xmlns:p14="http://schemas.microsoft.com/office/powerpoint/2010/main" val="105743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24</a:t>
            </a:fld>
            <a:endParaRPr lang="en-US"/>
          </a:p>
        </p:txBody>
      </p:sp>
    </p:spTree>
    <p:extLst>
      <p:ext uri="{BB962C8B-B14F-4D97-AF65-F5344CB8AC3E}">
        <p14:creationId xmlns:p14="http://schemas.microsoft.com/office/powerpoint/2010/main" val="220527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25</a:t>
            </a:fld>
            <a:endParaRPr lang="en-US"/>
          </a:p>
        </p:txBody>
      </p:sp>
    </p:spTree>
    <p:extLst>
      <p:ext uri="{BB962C8B-B14F-4D97-AF65-F5344CB8AC3E}">
        <p14:creationId xmlns:p14="http://schemas.microsoft.com/office/powerpoint/2010/main" val="1393276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26</a:t>
            </a:fld>
            <a:endParaRPr lang="en-US"/>
          </a:p>
        </p:txBody>
      </p:sp>
    </p:spTree>
    <p:extLst>
      <p:ext uri="{BB962C8B-B14F-4D97-AF65-F5344CB8AC3E}">
        <p14:creationId xmlns:p14="http://schemas.microsoft.com/office/powerpoint/2010/main" val="168126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27</a:t>
            </a:fld>
            <a:endParaRPr lang="en-US"/>
          </a:p>
        </p:txBody>
      </p:sp>
    </p:spTree>
    <p:extLst>
      <p:ext uri="{BB962C8B-B14F-4D97-AF65-F5344CB8AC3E}">
        <p14:creationId xmlns:p14="http://schemas.microsoft.com/office/powerpoint/2010/main" val="1481693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28</a:t>
            </a:fld>
            <a:endParaRPr lang="en-US"/>
          </a:p>
        </p:txBody>
      </p:sp>
    </p:spTree>
    <p:extLst>
      <p:ext uri="{BB962C8B-B14F-4D97-AF65-F5344CB8AC3E}">
        <p14:creationId xmlns:p14="http://schemas.microsoft.com/office/powerpoint/2010/main" val="3256578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29</a:t>
            </a:fld>
            <a:endParaRPr lang="en-US"/>
          </a:p>
        </p:txBody>
      </p:sp>
    </p:spTree>
    <p:extLst>
      <p:ext uri="{BB962C8B-B14F-4D97-AF65-F5344CB8AC3E}">
        <p14:creationId xmlns:p14="http://schemas.microsoft.com/office/powerpoint/2010/main" val="327259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31</a:t>
            </a:fld>
            <a:endParaRPr lang="en-US"/>
          </a:p>
        </p:txBody>
      </p:sp>
    </p:spTree>
    <p:extLst>
      <p:ext uri="{BB962C8B-B14F-4D97-AF65-F5344CB8AC3E}">
        <p14:creationId xmlns:p14="http://schemas.microsoft.com/office/powerpoint/2010/main" val="219617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32</a:t>
            </a:fld>
            <a:endParaRPr lang="en-US"/>
          </a:p>
        </p:txBody>
      </p:sp>
    </p:spTree>
    <p:extLst>
      <p:ext uri="{BB962C8B-B14F-4D97-AF65-F5344CB8AC3E}">
        <p14:creationId xmlns:p14="http://schemas.microsoft.com/office/powerpoint/2010/main" val="158033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CC54A8-8BAA-4633-B0BA-F42905A22E98}" type="slidenum">
              <a:rPr lang="en-US" smtClean="0"/>
              <a:t>5</a:t>
            </a:fld>
            <a:endParaRPr lang="en-US"/>
          </a:p>
        </p:txBody>
      </p:sp>
    </p:spTree>
    <p:extLst>
      <p:ext uri="{BB962C8B-B14F-4D97-AF65-F5344CB8AC3E}">
        <p14:creationId xmlns:p14="http://schemas.microsoft.com/office/powerpoint/2010/main" val="312264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33</a:t>
            </a:fld>
            <a:endParaRPr lang="en-US"/>
          </a:p>
        </p:txBody>
      </p:sp>
    </p:spTree>
    <p:extLst>
      <p:ext uri="{BB962C8B-B14F-4D97-AF65-F5344CB8AC3E}">
        <p14:creationId xmlns:p14="http://schemas.microsoft.com/office/powerpoint/2010/main" val="3095784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34</a:t>
            </a:fld>
            <a:endParaRPr lang="en-US"/>
          </a:p>
        </p:txBody>
      </p:sp>
    </p:spTree>
    <p:extLst>
      <p:ext uri="{BB962C8B-B14F-4D97-AF65-F5344CB8AC3E}">
        <p14:creationId xmlns:p14="http://schemas.microsoft.com/office/powerpoint/2010/main" val="336666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35</a:t>
            </a:fld>
            <a:endParaRPr lang="en-US"/>
          </a:p>
        </p:txBody>
      </p:sp>
    </p:spTree>
    <p:extLst>
      <p:ext uri="{BB962C8B-B14F-4D97-AF65-F5344CB8AC3E}">
        <p14:creationId xmlns:p14="http://schemas.microsoft.com/office/powerpoint/2010/main" val="4063345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36</a:t>
            </a:fld>
            <a:endParaRPr lang="en-US"/>
          </a:p>
        </p:txBody>
      </p:sp>
    </p:spTree>
    <p:extLst>
      <p:ext uri="{BB962C8B-B14F-4D97-AF65-F5344CB8AC3E}">
        <p14:creationId xmlns:p14="http://schemas.microsoft.com/office/powerpoint/2010/main" val="78121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37</a:t>
            </a:fld>
            <a:endParaRPr lang="en-US"/>
          </a:p>
        </p:txBody>
      </p:sp>
    </p:spTree>
    <p:extLst>
      <p:ext uri="{BB962C8B-B14F-4D97-AF65-F5344CB8AC3E}">
        <p14:creationId xmlns:p14="http://schemas.microsoft.com/office/powerpoint/2010/main" val="2796987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a:t>
            </a:r>
          </a:p>
        </p:txBody>
      </p:sp>
      <p:sp>
        <p:nvSpPr>
          <p:cNvPr id="4" name="Slide Number Placeholder 3"/>
          <p:cNvSpPr>
            <a:spLocks noGrp="1"/>
          </p:cNvSpPr>
          <p:nvPr>
            <p:ph type="sldNum" sz="quarter" idx="5"/>
          </p:nvPr>
        </p:nvSpPr>
        <p:spPr/>
        <p:txBody>
          <a:bodyPr/>
          <a:lstStyle/>
          <a:p>
            <a:fld id="{C1CC54A8-8BAA-4633-B0BA-F42905A22E98}" type="slidenum">
              <a:rPr lang="en-US" smtClean="0"/>
              <a:t>38</a:t>
            </a:fld>
            <a:endParaRPr lang="en-US"/>
          </a:p>
        </p:txBody>
      </p:sp>
    </p:spTree>
    <p:extLst>
      <p:ext uri="{BB962C8B-B14F-4D97-AF65-F5344CB8AC3E}">
        <p14:creationId xmlns:p14="http://schemas.microsoft.com/office/powerpoint/2010/main" val="3792202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1CC54A8-8BAA-4633-B0BA-F42905A22E98}" type="slidenum">
              <a:rPr lang="en-US" smtClean="0"/>
              <a:t>39</a:t>
            </a:fld>
            <a:endParaRPr lang="en-US"/>
          </a:p>
        </p:txBody>
      </p:sp>
    </p:spTree>
    <p:extLst>
      <p:ext uri="{BB962C8B-B14F-4D97-AF65-F5344CB8AC3E}">
        <p14:creationId xmlns:p14="http://schemas.microsoft.com/office/powerpoint/2010/main" val="4180815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40</a:t>
            </a:fld>
            <a:endParaRPr lang="en-US"/>
          </a:p>
        </p:txBody>
      </p:sp>
    </p:spTree>
    <p:extLst>
      <p:ext uri="{BB962C8B-B14F-4D97-AF65-F5344CB8AC3E}">
        <p14:creationId xmlns:p14="http://schemas.microsoft.com/office/powerpoint/2010/main" val="83747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42</a:t>
            </a:fld>
            <a:endParaRPr lang="en-US"/>
          </a:p>
        </p:txBody>
      </p:sp>
    </p:spTree>
    <p:extLst>
      <p:ext uri="{BB962C8B-B14F-4D97-AF65-F5344CB8AC3E}">
        <p14:creationId xmlns:p14="http://schemas.microsoft.com/office/powerpoint/2010/main" val="3525839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43</a:t>
            </a:fld>
            <a:endParaRPr lang="en-US"/>
          </a:p>
        </p:txBody>
      </p:sp>
    </p:spTree>
    <p:extLst>
      <p:ext uri="{BB962C8B-B14F-4D97-AF65-F5344CB8AC3E}">
        <p14:creationId xmlns:p14="http://schemas.microsoft.com/office/powerpoint/2010/main" val="238761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a:t>
            </a:fld>
            <a:endParaRPr lang="en-US"/>
          </a:p>
        </p:txBody>
      </p:sp>
    </p:spTree>
    <p:extLst>
      <p:ext uri="{BB962C8B-B14F-4D97-AF65-F5344CB8AC3E}">
        <p14:creationId xmlns:p14="http://schemas.microsoft.com/office/powerpoint/2010/main" val="54144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44</a:t>
            </a:fld>
            <a:endParaRPr lang="en-US"/>
          </a:p>
        </p:txBody>
      </p:sp>
    </p:spTree>
    <p:extLst>
      <p:ext uri="{BB962C8B-B14F-4D97-AF65-F5344CB8AC3E}">
        <p14:creationId xmlns:p14="http://schemas.microsoft.com/office/powerpoint/2010/main" val="2647083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45</a:t>
            </a:fld>
            <a:endParaRPr lang="en-US"/>
          </a:p>
        </p:txBody>
      </p:sp>
    </p:spTree>
    <p:extLst>
      <p:ext uri="{BB962C8B-B14F-4D97-AF65-F5344CB8AC3E}">
        <p14:creationId xmlns:p14="http://schemas.microsoft.com/office/powerpoint/2010/main" val="2316831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46</a:t>
            </a:fld>
            <a:endParaRPr lang="en-US"/>
          </a:p>
        </p:txBody>
      </p:sp>
    </p:spTree>
    <p:extLst>
      <p:ext uri="{BB962C8B-B14F-4D97-AF65-F5344CB8AC3E}">
        <p14:creationId xmlns:p14="http://schemas.microsoft.com/office/powerpoint/2010/main" val="2752173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47</a:t>
            </a:fld>
            <a:endParaRPr lang="en-US"/>
          </a:p>
        </p:txBody>
      </p:sp>
    </p:spTree>
    <p:extLst>
      <p:ext uri="{BB962C8B-B14F-4D97-AF65-F5344CB8AC3E}">
        <p14:creationId xmlns:p14="http://schemas.microsoft.com/office/powerpoint/2010/main" val="4077399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48</a:t>
            </a:fld>
            <a:endParaRPr lang="en-US"/>
          </a:p>
        </p:txBody>
      </p:sp>
    </p:spTree>
    <p:extLst>
      <p:ext uri="{BB962C8B-B14F-4D97-AF65-F5344CB8AC3E}">
        <p14:creationId xmlns:p14="http://schemas.microsoft.com/office/powerpoint/2010/main" val="3270216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49</a:t>
            </a:fld>
            <a:endParaRPr lang="en-US"/>
          </a:p>
        </p:txBody>
      </p:sp>
    </p:spTree>
    <p:extLst>
      <p:ext uri="{BB962C8B-B14F-4D97-AF65-F5344CB8AC3E}">
        <p14:creationId xmlns:p14="http://schemas.microsoft.com/office/powerpoint/2010/main" val="977396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50</a:t>
            </a:fld>
            <a:endParaRPr lang="en-US"/>
          </a:p>
        </p:txBody>
      </p:sp>
    </p:spTree>
    <p:extLst>
      <p:ext uri="{BB962C8B-B14F-4D97-AF65-F5344CB8AC3E}">
        <p14:creationId xmlns:p14="http://schemas.microsoft.com/office/powerpoint/2010/main" val="3998419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51</a:t>
            </a:fld>
            <a:endParaRPr lang="en-US"/>
          </a:p>
        </p:txBody>
      </p:sp>
    </p:spTree>
    <p:extLst>
      <p:ext uri="{BB962C8B-B14F-4D97-AF65-F5344CB8AC3E}">
        <p14:creationId xmlns:p14="http://schemas.microsoft.com/office/powerpoint/2010/main" val="494320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53</a:t>
            </a:fld>
            <a:endParaRPr lang="en-US"/>
          </a:p>
        </p:txBody>
      </p:sp>
    </p:spTree>
    <p:extLst>
      <p:ext uri="{BB962C8B-B14F-4D97-AF65-F5344CB8AC3E}">
        <p14:creationId xmlns:p14="http://schemas.microsoft.com/office/powerpoint/2010/main" val="942218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54</a:t>
            </a:fld>
            <a:endParaRPr lang="en-US"/>
          </a:p>
        </p:txBody>
      </p:sp>
    </p:spTree>
    <p:extLst>
      <p:ext uri="{BB962C8B-B14F-4D97-AF65-F5344CB8AC3E}">
        <p14:creationId xmlns:p14="http://schemas.microsoft.com/office/powerpoint/2010/main" val="229174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7</a:t>
            </a:fld>
            <a:endParaRPr lang="en-US"/>
          </a:p>
        </p:txBody>
      </p:sp>
    </p:spTree>
    <p:extLst>
      <p:ext uri="{BB962C8B-B14F-4D97-AF65-F5344CB8AC3E}">
        <p14:creationId xmlns:p14="http://schemas.microsoft.com/office/powerpoint/2010/main" val="3210862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55</a:t>
            </a:fld>
            <a:endParaRPr lang="en-US"/>
          </a:p>
        </p:txBody>
      </p:sp>
    </p:spTree>
    <p:extLst>
      <p:ext uri="{BB962C8B-B14F-4D97-AF65-F5344CB8AC3E}">
        <p14:creationId xmlns:p14="http://schemas.microsoft.com/office/powerpoint/2010/main" val="1271734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56</a:t>
            </a:fld>
            <a:endParaRPr lang="en-US"/>
          </a:p>
        </p:txBody>
      </p:sp>
    </p:spTree>
    <p:extLst>
      <p:ext uri="{BB962C8B-B14F-4D97-AF65-F5344CB8AC3E}">
        <p14:creationId xmlns:p14="http://schemas.microsoft.com/office/powerpoint/2010/main" val="711435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57</a:t>
            </a:fld>
            <a:endParaRPr lang="en-US"/>
          </a:p>
        </p:txBody>
      </p:sp>
    </p:spTree>
    <p:extLst>
      <p:ext uri="{BB962C8B-B14F-4D97-AF65-F5344CB8AC3E}">
        <p14:creationId xmlns:p14="http://schemas.microsoft.com/office/powerpoint/2010/main" val="713042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58</a:t>
            </a:fld>
            <a:endParaRPr lang="en-US"/>
          </a:p>
        </p:txBody>
      </p:sp>
    </p:spTree>
    <p:extLst>
      <p:ext uri="{BB962C8B-B14F-4D97-AF65-F5344CB8AC3E}">
        <p14:creationId xmlns:p14="http://schemas.microsoft.com/office/powerpoint/2010/main" val="1257914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59</a:t>
            </a:fld>
            <a:endParaRPr lang="en-US"/>
          </a:p>
        </p:txBody>
      </p:sp>
    </p:spTree>
    <p:extLst>
      <p:ext uri="{BB962C8B-B14F-4D97-AF65-F5344CB8AC3E}">
        <p14:creationId xmlns:p14="http://schemas.microsoft.com/office/powerpoint/2010/main" val="4140500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60</a:t>
            </a:fld>
            <a:endParaRPr lang="en-US"/>
          </a:p>
        </p:txBody>
      </p:sp>
    </p:spTree>
    <p:extLst>
      <p:ext uri="{BB962C8B-B14F-4D97-AF65-F5344CB8AC3E}">
        <p14:creationId xmlns:p14="http://schemas.microsoft.com/office/powerpoint/2010/main" val="623323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61</a:t>
            </a:fld>
            <a:endParaRPr lang="en-US"/>
          </a:p>
        </p:txBody>
      </p:sp>
    </p:spTree>
    <p:extLst>
      <p:ext uri="{BB962C8B-B14F-4D97-AF65-F5344CB8AC3E}">
        <p14:creationId xmlns:p14="http://schemas.microsoft.com/office/powerpoint/2010/main" val="1926206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62</a:t>
            </a:fld>
            <a:endParaRPr lang="en-US"/>
          </a:p>
        </p:txBody>
      </p:sp>
    </p:spTree>
    <p:extLst>
      <p:ext uri="{BB962C8B-B14F-4D97-AF65-F5344CB8AC3E}">
        <p14:creationId xmlns:p14="http://schemas.microsoft.com/office/powerpoint/2010/main" val="606820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63</a:t>
            </a:fld>
            <a:endParaRPr lang="en-US"/>
          </a:p>
        </p:txBody>
      </p:sp>
    </p:spTree>
    <p:extLst>
      <p:ext uri="{BB962C8B-B14F-4D97-AF65-F5344CB8AC3E}">
        <p14:creationId xmlns:p14="http://schemas.microsoft.com/office/powerpoint/2010/main" val="2352326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65</a:t>
            </a:fld>
            <a:endParaRPr lang="en-US"/>
          </a:p>
        </p:txBody>
      </p:sp>
    </p:spTree>
    <p:extLst>
      <p:ext uri="{BB962C8B-B14F-4D97-AF65-F5344CB8AC3E}">
        <p14:creationId xmlns:p14="http://schemas.microsoft.com/office/powerpoint/2010/main" val="100566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8</a:t>
            </a:fld>
            <a:endParaRPr lang="en-US"/>
          </a:p>
        </p:txBody>
      </p:sp>
    </p:spTree>
    <p:extLst>
      <p:ext uri="{BB962C8B-B14F-4D97-AF65-F5344CB8AC3E}">
        <p14:creationId xmlns:p14="http://schemas.microsoft.com/office/powerpoint/2010/main" val="29258678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66</a:t>
            </a:fld>
            <a:endParaRPr lang="en-US"/>
          </a:p>
        </p:txBody>
      </p:sp>
    </p:spTree>
    <p:extLst>
      <p:ext uri="{BB962C8B-B14F-4D97-AF65-F5344CB8AC3E}">
        <p14:creationId xmlns:p14="http://schemas.microsoft.com/office/powerpoint/2010/main" val="22447194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67</a:t>
            </a:fld>
            <a:endParaRPr lang="en-US"/>
          </a:p>
        </p:txBody>
      </p:sp>
    </p:spTree>
    <p:extLst>
      <p:ext uri="{BB962C8B-B14F-4D97-AF65-F5344CB8AC3E}">
        <p14:creationId xmlns:p14="http://schemas.microsoft.com/office/powerpoint/2010/main" val="385438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68</a:t>
            </a:fld>
            <a:endParaRPr lang="en-US"/>
          </a:p>
        </p:txBody>
      </p:sp>
    </p:spTree>
    <p:extLst>
      <p:ext uri="{BB962C8B-B14F-4D97-AF65-F5344CB8AC3E}">
        <p14:creationId xmlns:p14="http://schemas.microsoft.com/office/powerpoint/2010/main" val="3841441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69</a:t>
            </a:fld>
            <a:endParaRPr lang="en-US"/>
          </a:p>
        </p:txBody>
      </p:sp>
    </p:spTree>
    <p:extLst>
      <p:ext uri="{BB962C8B-B14F-4D97-AF65-F5344CB8AC3E}">
        <p14:creationId xmlns:p14="http://schemas.microsoft.com/office/powerpoint/2010/main" val="1705575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71</a:t>
            </a:fld>
            <a:endParaRPr lang="en-US"/>
          </a:p>
        </p:txBody>
      </p:sp>
    </p:spTree>
    <p:extLst>
      <p:ext uri="{BB962C8B-B14F-4D97-AF65-F5344CB8AC3E}">
        <p14:creationId xmlns:p14="http://schemas.microsoft.com/office/powerpoint/2010/main" val="25743951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72</a:t>
            </a:fld>
            <a:endParaRPr lang="en-US"/>
          </a:p>
        </p:txBody>
      </p:sp>
    </p:spTree>
    <p:extLst>
      <p:ext uri="{BB962C8B-B14F-4D97-AF65-F5344CB8AC3E}">
        <p14:creationId xmlns:p14="http://schemas.microsoft.com/office/powerpoint/2010/main" val="3579466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75</a:t>
            </a:fld>
            <a:endParaRPr lang="en-US"/>
          </a:p>
        </p:txBody>
      </p:sp>
    </p:spTree>
    <p:extLst>
      <p:ext uri="{BB962C8B-B14F-4D97-AF65-F5344CB8AC3E}">
        <p14:creationId xmlns:p14="http://schemas.microsoft.com/office/powerpoint/2010/main" val="324208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9</a:t>
            </a:fld>
            <a:endParaRPr lang="en-US"/>
          </a:p>
        </p:txBody>
      </p:sp>
    </p:spTree>
    <p:extLst>
      <p:ext uri="{BB962C8B-B14F-4D97-AF65-F5344CB8AC3E}">
        <p14:creationId xmlns:p14="http://schemas.microsoft.com/office/powerpoint/2010/main" val="279383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10</a:t>
            </a:fld>
            <a:endParaRPr lang="en-US"/>
          </a:p>
        </p:txBody>
      </p:sp>
    </p:spTree>
    <p:extLst>
      <p:ext uri="{BB962C8B-B14F-4D97-AF65-F5344CB8AC3E}">
        <p14:creationId xmlns:p14="http://schemas.microsoft.com/office/powerpoint/2010/main" val="378503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C54A8-8BAA-4633-B0BA-F42905A22E98}" type="slidenum">
              <a:rPr lang="en-US" smtClean="0"/>
              <a:t>11</a:t>
            </a:fld>
            <a:endParaRPr lang="en-US"/>
          </a:p>
        </p:txBody>
      </p:sp>
    </p:spTree>
    <p:extLst>
      <p:ext uri="{BB962C8B-B14F-4D97-AF65-F5344CB8AC3E}">
        <p14:creationId xmlns:p14="http://schemas.microsoft.com/office/powerpoint/2010/main" val="212393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2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5164" y="433387"/>
            <a:ext cx="10143865" cy="10810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163"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65164"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2949"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2295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B0A741B3-A9F4-49DE-8432-EA15695F0C3A}" type="slidenum">
              <a:rPr lang="en-GB" smtClean="0"/>
              <a:pPr>
                <a:defRPr/>
              </a:pPr>
              <a:t>‹#›</a:t>
            </a:fld>
            <a:endParaRPr lang="en-GB" dirty="0"/>
          </a:p>
        </p:txBody>
      </p:sp>
    </p:spTree>
    <p:extLst>
      <p:ext uri="{BB962C8B-B14F-4D97-AF65-F5344CB8AC3E}">
        <p14:creationId xmlns:p14="http://schemas.microsoft.com/office/powerpoint/2010/main" val="195735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3484" y="392421"/>
            <a:ext cx="10515600" cy="121801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DB4CBFFC-DA5E-42F9-886A-73A6E1C6E52D}" type="slidenum">
              <a:rPr lang="en-GB" smtClean="0"/>
              <a:pPr>
                <a:defRPr/>
              </a:pPr>
              <a:t>‹#›</a:t>
            </a:fld>
            <a:endParaRPr lang="en-GB" dirty="0"/>
          </a:p>
        </p:txBody>
      </p:sp>
    </p:spTree>
    <p:extLst>
      <p:ext uri="{BB962C8B-B14F-4D97-AF65-F5344CB8AC3E}">
        <p14:creationId xmlns:p14="http://schemas.microsoft.com/office/powerpoint/2010/main" val="204497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BAC63808-C2EB-46DF-A3A1-4C00DEA46E30}" type="slidenum">
              <a:rPr lang="en-GB" smtClean="0"/>
              <a:pPr>
                <a:defRPr/>
              </a:pPr>
              <a:t>‹#›</a:t>
            </a:fld>
            <a:endParaRPr lang="en-GB" dirty="0"/>
          </a:p>
        </p:txBody>
      </p:sp>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2167" y="6666407"/>
            <a:ext cx="3014140" cy="216533"/>
          </a:xfrm>
          <a:prstGeom prst="rect">
            <a:avLst/>
          </a:prstGeom>
        </p:spPr>
      </p:pic>
    </p:spTree>
    <p:extLst>
      <p:ext uri="{BB962C8B-B14F-4D97-AF65-F5344CB8AC3E}">
        <p14:creationId xmlns:p14="http://schemas.microsoft.com/office/powerpoint/2010/main" val="354475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1600" y="722313"/>
            <a:ext cx="6391701" cy="4750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75BD8545-8B7C-4A6F-9DEB-E9552EF86E60}" type="slidenum">
              <a:rPr lang="en-GB" smtClean="0"/>
              <a:pPr>
                <a:defRPr/>
              </a:pPr>
              <a:t>‹#›</a:t>
            </a:fld>
            <a:endParaRPr lang="en-GB" dirty="0"/>
          </a:p>
        </p:txBody>
      </p:sp>
      <p:sp>
        <p:nvSpPr>
          <p:cNvPr id="9" name="Rectangle 8"/>
          <p:cNvSpPr/>
          <p:nvPr/>
        </p:nvSpPr>
        <p:spPr>
          <a:xfrm>
            <a:off x="606188" y="457200"/>
            <a:ext cx="4165837" cy="54038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4"/>
              </a:solidFill>
            </a:endParaRPr>
          </a:p>
        </p:txBody>
      </p:sp>
    </p:spTree>
    <p:extLst>
      <p:ext uri="{BB962C8B-B14F-4D97-AF65-F5344CB8AC3E}">
        <p14:creationId xmlns:p14="http://schemas.microsoft.com/office/powerpoint/2010/main" val="104915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132" y="708249"/>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1600" y="646233"/>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8721" y="2524837"/>
            <a:ext cx="3930649" cy="339874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E2F8585-ED05-4DD0-88A1-80F89682A4D5}" type="slidenum">
              <a:rPr lang="en-GB" smtClean="0"/>
              <a:pPr>
                <a:defRPr/>
              </a:pPr>
              <a:t>‹#›</a:t>
            </a:fld>
            <a:endParaRPr lang="en-GB" dirty="0"/>
          </a:p>
        </p:txBody>
      </p:sp>
    </p:spTree>
    <p:extLst>
      <p:ext uri="{BB962C8B-B14F-4D97-AF65-F5344CB8AC3E}">
        <p14:creationId xmlns:p14="http://schemas.microsoft.com/office/powerpoint/2010/main" val="3851256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7797" y="365127"/>
            <a:ext cx="10972800" cy="1325563"/>
          </a:xfrm>
        </p:spPr>
        <p:txBody>
          <a:bodyPr/>
          <a:lstStyle/>
          <a:p>
            <a:r>
              <a:rPr lang="en-US"/>
              <a:t>Click to edit Master title style</a:t>
            </a:r>
          </a:p>
        </p:txBody>
      </p:sp>
      <p:sp>
        <p:nvSpPr>
          <p:cNvPr id="3" name="Vertical Text Placeholder 2"/>
          <p:cNvSpPr>
            <a:spLocks noGrp="1"/>
          </p:cNvSpPr>
          <p:nvPr>
            <p:ph type="body" orient="vert" idx="1"/>
          </p:nvPr>
        </p:nvSpPr>
        <p:spPr>
          <a:xfrm>
            <a:off x="627797" y="1825626"/>
            <a:ext cx="10972800" cy="42203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639A3ED6-430C-4F30-AD7C-AD5ADB7F60F5}" type="slidenum">
              <a:rPr lang="en-GB" smtClean="0"/>
              <a:pPr>
                <a:defRPr/>
              </a:pPr>
              <a:t>‹#›</a:t>
            </a:fld>
            <a:endParaRPr lang="en-GB" dirty="0"/>
          </a:p>
        </p:txBody>
      </p:sp>
    </p:spTree>
    <p:extLst>
      <p:ext uri="{BB962C8B-B14F-4D97-AF65-F5344CB8AC3E}">
        <p14:creationId xmlns:p14="http://schemas.microsoft.com/office/powerpoint/2010/main" val="2881537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23F982C7-B341-4006-B461-4C05B3AF9E8F}" type="slidenum">
              <a:rPr lang="en-GB" smtClean="0"/>
              <a:pPr>
                <a:defRPr/>
              </a:pPr>
              <a:t>‹#›</a:t>
            </a:fld>
            <a:endParaRPr lang="en-GB" dirty="0"/>
          </a:p>
        </p:txBody>
      </p:sp>
    </p:spTree>
    <p:extLst>
      <p:ext uri="{BB962C8B-B14F-4D97-AF65-F5344CB8AC3E}">
        <p14:creationId xmlns:p14="http://schemas.microsoft.com/office/powerpoint/2010/main" val="384885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51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465561"/>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70CEFD61-C93C-4195-92BB-B632224C4EE3}" type="slidenum">
              <a:rPr lang="en-GB" smtClean="0"/>
              <a:pPr>
                <a:defRPr/>
              </a:pPr>
              <a:t>‹#›</a:t>
            </a:fld>
            <a:endParaRPr lang="en-GB" dirty="0"/>
          </a:p>
        </p:txBody>
      </p:sp>
    </p:spTree>
    <p:extLst>
      <p:ext uri="{BB962C8B-B14F-4D97-AF65-F5344CB8AC3E}">
        <p14:creationId xmlns:p14="http://schemas.microsoft.com/office/powerpoint/2010/main" val="43556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313883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392534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Rectangle 1"/>
          <p:cNvSpPr/>
          <p:nvPr/>
        </p:nvSpPr>
        <p:spPr>
          <a:xfrm>
            <a:off x="618187"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91129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2199795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164362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75185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5257800" cy="20015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D26A-B0AF-4A81-A678-040624EB642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500064"/>
            <a:ext cx="5450312" cy="5521175"/>
          </a:xfrm>
          <a:prstGeom prst="rect">
            <a:avLst/>
          </a:prstGeom>
        </p:spPr>
      </p:pic>
    </p:spTree>
    <p:extLst>
      <p:ext uri="{BB962C8B-B14F-4D97-AF65-F5344CB8AC3E}">
        <p14:creationId xmlns:p14="http://schemas.microsoft.com/office/powerpoint/2010/main" val="2294804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348484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4111028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2534504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491639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22E6A-5B91-4E3B-A669-2D3F3B010D05}"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D26A-B0AF-4A81-A678-040624EB6428}" type="slidenum">
              <a:rPr lang="en-US" smtClean="0"/>
              <a:t>‹#›</a:t>
            </a:fld>
            <a:endParaRPr lang="en-US" dirty="0"/>
          </a:p>
        </p:txBody>
      </p:sp>
    </p:spTree>
    <p:extLst>
      <p:ext uri="{BB962C8B-B14F-4D97-AF65-F5344CB8AC3E}">
        <p14:creationId xmlns:p14="http://schemas.microsoft.com/office/powerpoint/2010/main" val="346986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Rectangle 1"/>
          <p:cNvSpPr/>
          <p:nvPr/>
        </p:nvSpPr>
        <p:spPr>
          <a:xfrm>
            <a:off x="1" y="0"/>
            <a:ext cx="605307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1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06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 y="0"/>
            <a:ext cx="605307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8354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bg>
      <p:bgPr>
        <a:gradFill>
          <a:gsLst>
            <a:gs pos="32000">
              <a:srgbClr val="21314D">
                <a:alpha val="80000"/>
                <a:lumMod val="90000"/>
                <a:lumOff val="10000"/>
              </a:srgbClr>
            </a:gs>
            <a:gs pos="0">
              <a:schemeClr val="tx1">
                <a:alpha val="79000"/>
                <a:lumMod val="95000"/>
                <a:lumOff val="5000"/>
              </a:schemeClr>
            </a:gs>
            <a:gs pos="68000">
              <a:schemeClr val="tx1">
                <a:alpha val="50000"/>
                <a:lumMod val="85000"/>
                <a:lumOff val="15000"/>
              </a:schemeClr>
            </a:gs>
            <a:gs pos="100000">
              <a:schemeClr val="tx1">
                <a:alpha val="30000"/>
                <a:lumMod val="80000"/>
                <a:lumOff val="2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8187" y="682580"/>
            <a:ext cx="4597759" cy="548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1131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484" y="410370"/>
            <a:ext cx="10515600" cy="1325563"/>
          </a:xfrm>
        </p:spPr>
        <p:txBody>
          <a:bodyPr/>
          <a:lstStyle>
            <a:lvl1pPr>
              <a:defRPr/>
            </a:lvl1pPr>
          </a:lstStyle>
          <a:p>
            <a:r>
              <a:rPr lang="en-US" dirty="0"/>
              <a:t>Slide Header</a:t>
            </a:r>
          </a:p>
        </p:txBody>
      </p:sp>
      <p:sp>
        <p:nvSpPr>
          <p:cNvPr id="3" name="Content Placeholder 2"/>
          <p:cNvSpPr>
            <a:spLocks noGrp="1"/>
          </p:cNvSpPr>
          <p:nvPr>
            <p:ph idx="1"/>
          </p:nvPr>
        </p:nvSpPr>
        <p:spPr>
          <a:xfrm>
            <a:off x="633484" y="1870473"/>
            <a:ext cx="10515600" cy="3957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C1DB4E2-47D7-4787-AFE2-16DA61886E7F}" type="slidenum">
              <a:rPr lang="en-GB" smtClean="0"/>
              <a:pPr>
                <a:defRPr/>
              </a:pPr>
              <a:t>‹#›</a:t>
            </a:fld>
            <a:endParaRPr lang="en-GB" dirty="0"/>
          </a:p>
        </p:txBody>
      </p:sp>
    </p:spTree>
    <p:extLst>
      <p:ext uri="{BB962C8B-B14F-4D97-AF65-F5344CB8AC3E}">
        <p14:creationId xmlns:p14="http://schemas.microsoft.com/office/powerpoint/2010/main" val="3214935955"/>
      </p:ext>
    </p:extLst>
  </p:cSld>
  <p:clrMapOvr>
    <a:masterClrMapping/>
  </p:clrMapOvr>
  <p:extLst>
    <p:ext uri="{DCECCB84-F9BA-43D5-87BE-67443E8EF086}">
      <p15:sldGuideLst xmlns:p15="http://schemas.microsoft.com/office/powerpoint/2012/main">
        <p15:guide id="1" orient="horz" pos="36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783" y="1603378"/>
            <a:ext cx="10515600" cy="2852737"/>
          </a:xfrm>
        </p:spPr>
        <p:txBody>
          <a:bodyPr anchor="b"/>
          <a:lstStyle>
            <a:lvl1pPr>
              <a:defRPr sz="4500"/>
            </a:lvl1pPr>
          </a:lstStyle>
          <a:p>
            <a:r>
              <a:rPr lang="en-US" dirty="0"/>
              <a:t>Presentation Title</a:t>
            </a:r>
          </a:p>
        </p:txBody>
      </p:sp>
      <p:sp>
        <p:nvSpPr>
          <p:cNvPr id="3" name="Text Placeholder 2"/>
          <p:cNvSpPr>
            <a:spLocks noGrp="1"/>
          </p:cNvSpPr>
          <p:nvPr>
            <p:ph type="body" idx="1"/>
          </p:nvPr>
        </p:nvSpPr>
        <p:spPr>
          <a:xfrm>
            <a:off x="640783" y="4656140"/>
            <a:ext cx="10515600" cy="123969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BB04783-C1A7-4A94-BE88-A815F16F3A39}" type="slidenum">
              <a:rPr lang="en-GB" smtClean="0"/>
              <a:pPr>
                <a:defRPr/>
              </a:pPr>
              <a:t>‹#›</a:t>
            </a:fld>
            <a:endParaRPr lang="en-GB" dirty="0"/>
          </a:p>
        </p:txBody>
      </p:sp>
    </p:spTree>
    <p:extLst>
      <p:ext uri="{BB962C8B-B14F-4D97-AF65-F5344CB8AC3E}">
        <p14:creationId xmlns:p14="http://schemas.microsoft.com/office/powerpoint/2010/main" val="324209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3484" y="410370"/>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3348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128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69EE30EE-81CA-480D-B868-DE092AED2FA0}" type="slidenum">
              <a:rPr lang="en-GB" smtClean="0"/>
              <a:pPr>
                <a:defRPr/>
              </a:pPr>
              <a:t>‹#›</a:t>
            </a:fld>
            <a:endParaRPr lang="en-GB" dirty="0"/>
          </a:p>
        </p:txBody>
      </p:sp>
    </p:spTree>
    <p:extLst>
      <p:ext uri="{BB962C8B-B14F-4D97-AF65-F5344CB8AC3E}">
        <p14:creationId xmlns:p14="http://schemas.microsoft.com/office/powerpoint/2010/main" val="167976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Slide Header</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0CEFD61-C93C-4195-92BB-B632224C4EE3}" type="slidenum">
              <a:rPr lang="en-GB" smtClean="0"/>
              <a:pPr>
                <a:defRPr/>
              </a:pPr>
              <a:t>‹#›</a:t>
            </a:fld>
            <a:endParaRPr lang="en-GB" dirty="0"/>
          </a:p>
        </p:txBody>
      </p:sp>
      <p:pic>
        <p:nvPicPr>
          <p:cNvPr id="7" name="Pictur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58858" y="6109732"/>
            <a:ext cx="5631543" cy="748268"/>
          </a:xfrm>
          <a:prstGeom prst="rect">
            <a:avLst/>
          </a:prstGeom>
        </p:spPr>
      </p:pic>
      <p:cxnSp>
        <p:nvCxnSpPr>
          <p:cNvPr id="9" name="Straight Connector 8"/>
          <p:cNvCxnSpPr/>
          <p:nvPr/>
        </p:nvCxnSpPr>
        <p:spPr>
          <a:xfrm flipH="1">
            <a:off x="0" y="6176963"/>
            <a:ext cx="121920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9246" y="365125"/>
            <a:ext cx="645255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31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050" b="1" kern="1200">
          <a:solidFill>
            <a:schemeClr val="tx1"/>
          </a:solidFill>
          <a:latin typeface="Century Gothic" panose="020B0502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0064"/>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622E6A-5B91-4E3B-A669-2D3F3B010D05}" type="datetimeFigureOut">
              <a:rPr lang="en-US" smtClean="0"/>
              <a:t>3/13/2025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CAD26A-B0AF-4A81-A678-040624EB6428}" type="slidenum">
              <a:rPr lang="en-US" smtClean="0"/>
              <a:t>‹#›</a:t>
            </a:fld>
            <a:endParaRPr lang="en-US" dirty="0"/>
          </a:p>
        </p:txBody>
      </p:sp>
      <p:sp>
        <p:nvSpPr>
          <p:cNvPr id="7" name="Rectangle 6"/>
          <p:cNvSpPr/>
          <p:nvPr/>
        </p:nvSpPr>
        <p:spPr>
          <a:xfrm>
            <a:off x="0" y="6176965"/>
            <a:ext cx="12192000" cy="6810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31748" y="6123619"/>
            <a:ext cx="5928504" cy="787726"/>
          </a:xfrm>
          <a:prstGeom prst="rect">
            <a:avLst/>
          </a:prstGeom>
        </p:spPr>
      </p:pic>
      <p:cxnSp>
        <p:nvCxnSpPr>
          <p:cNvPr id="11" name="Straight Connector 10"/>
          <p:cNvCxnSpPr/>
          <p:nvPr/>
        </p:nvCxnSpPr>
        <p:spPr>
          <a:xfrm>
            <a:off x="1" y="473256"/>
            <a:ext cx="4244196"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 y="652646"/>
            <a:ext cx="2586487" cy="2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999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6" Type="http://schemas.openxmlformats.org/officeDocument/2006/relationships/slide" Target="slide28.xml"/><Relationship Id="rId21" Type="http://schemas.openxmlformats.org/officeDocument/2006/relationships/slide" Target="slide25.xml"/><Relationship Id="rId42" Type="http://schemas.openxmlformats.org/officeDocument/2006/relationships/slide" Target="slide47.xml"/><Relationship Id="rId47" Type="http://schemas.openxmlformats.org/officeDocument/2006/relationships/slide" Target="slide51.xml"/><Relationship Id="rId63" Type="http://schemas.openxmlformats.org/officeDocument/2006/relationships/slide" Target="slide74.xml"/><Relationship Id="rId68" Type="http://schemas.openxmlformats.org/officeDocument/2006/relationships/slide" Target="slide70.xml"/><Relationship Id="rId2" Type="http://schemas.openxmlformats.org/officeDocument/2006/relationships/slide" Target="slide6.xml"/><Relationship Id="rId16" Type="http://schemas.openxmlformats.org/officeDocument/2006/relationships/slide" Target="slide20.xml"/><Relationship Id="rId29" Type="http://schemas.openxmlformats.org/officeDocument/2006/relationships/slide" Target="slide31.xml"/><Relationship Id="rId11" Type="http://schemas.openxmlformats.org/officeDocument/2006/relationships/slide" Target="slide15.xml"/><Relationship Id="rId24" Type="http://schemas.openxmlformats.org/officeDocument/2006/relationships/slide" Target="slide26.xml"/><Relationship Id="rId32" Type="http://schemas.openxmlformats.org/officeDocument/2006/relationships/slide" Target="slide37.xml"/><Relationship Id="rId37" Type="http://schemas.openxmlformats.org/officeDocument/2006/relationships/slide" Target="slide41.xml"/><Relationship Id="rId40" Type="http://schemas.openxmlformats.org/officeDocument/2006/relationships/slide" Target="slide44.xml"/><Relationship Id="rId45" Type="http://schemas.openxmlformats.org/officeDocument/2006/relationships/slide" Target="slide49.xml"/><Relationship Id="rId53" Type="http://schemas.openxmlformats.org/officeDocument/2006/relationships/slide" Target="slide64.xml"/><Relationship Id="rId58" Type="http://schemas.openxmlformats.org/officeDocument/2006/relationships/slide" Target="slide60.xml"/><Relationship Id="rId66" Type="http://schemas.openxmlformats.org/officeDocument/2006/relationships/slide" Target="slide68.xml"/><Relationship Id="rId5" Type="http://schemas.openxmlformats.org/officeDocument/2006/relationships/slide" Target="slide9.xml"/><Relationship Id="rId61" Type="http://schemas.openxmlformats.org/officeDocument/2006/relationships/slide" Target="slide63.xml"/><Relationship Id="rId19" Type="http://schemas.openxmlformats.org/officeDocument/2006/relationships/slide" Target="slide23.xml"/><Relationship Id="rId14" Type="http://schemas.openxmlformats.org/officeDocument/2006/relationships/slide" Target="slide18.xml"/><Relationship Id="rId22" Type="http://schemas.openxmlformats.org/officeDocument/2006/relationships/slide" Target="slide35.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9.xml"/><Relationship Id="rId43" Type="http://schemas.openxmlformats.org/officeDocument/2006/relationships/slide" Target="slide46.xml"/><Relationship Id="rId48" Type="http://schemas.openxmlformats.org/officeDocument/2006/relationships/slide" Target="slide52.xml"/><Relationship Id="rId56" Type="http://schemas.openxmlformats.org/officeDocument/2006/relationships/slide" Target="slide58.xml"/><Relationship Id="rId64" Type="http://schemas.openxmlformats.org/officeDocument/2006/relationships/slide" Target="slide66.xml"/><Relationship Id="rId69" Type="http://schemas.openxmlformats.org/officeDocument/2006/relationships/slide" Target="slide71.xml"/><Relationship Id="rId8" Type="http://schemas.openxmlformats.org/officeDocument/2006/relationships/slide" Target="slide12.xml"/><Relationship Id="rId51" Type="http://schemas.openxmlformats.org/officeDocument/2006/relationships/slide" Target="slide55.xml"/><Relationship Id="rId72" Type="http://schemas.openxmlformats.org/officeDocument/2006/relationships/slide" Target="slide4.xml"/><Relationship Id="rId3" Type="http://schemas.openxmlformats.org/officeDocument/2006/relationships/slide" Target="slide7.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27.xml"/><Relationship Id="rId33" Type="http://schemas.openxmlformats.org/officeDocument/2006/relationships/slide" Target="slide36.xml"/><Relationship Id="rId38" Type="http://schemas.openxmlformats.org/officeDocument/2006/relationships/slide" Target="slide42.xml"/><Relationship Id="rId46" Type="http://schemas.openxmlformats.org/officeDocument/2006/relationships/slide" Target="slide50.xml"/><Relationship Id="rId59" Type="http://schemas.openxmlformats.org/officeDocument/2006/relationships/slide" Target="slide61.xml"/><Relationship Id="rId67" Type="http://schemas.openxmlformats.org/officeDocument/2006/relationships/slide" Target="slide69.xml"/><Relationship Id="rId20" Type="http://schemas.openxmlformats.org/officeDocument/2006/relationships/slide" Target="slide24.xml"/><Relationship Id="rId41" Type="http://schemas.openxmlformats.org/officeDocument/2006/relationships/slide" Target="slide45.xml"/><Relationship Id="rId54" Type="http://schemas.openxmlformats.org/officeDocument/2006/relationships/slide" Target="slide56.xml"/><Relationship Id="rId62" Type="http://schemas.openxmlformats.org/officeDocument/2006/relationships/slide" Target="slide75.xml"/><Relationship Id="rId70"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10.xml"/><Relationship Id="rId15" Type="http://schemas.openxmlformats.org/officeDocument/2006/relationships/slide" Target="slide19.xml"/><Relationship Id="rId23" Type="http://schemas.openxmlformats.org/officeDocument/2006/relationships/slide" Target="slide34.xml"/><Relationship Id="rId28" Type="http://schemas.openxmlformats.org/officeDocument/2006/relationships/slide" Target="slide30.xml"/><Relationship Id="rId36" Type="http://schemas.openxmlformats.org/officeDocument/2006/relationships/slide" Target="slide40.xml"/><Relationship Id="rId49" Type="http://schemas.openxmlformats.org/officeDocument/2006/relationships/slide" Target="slide53.xml"/><Relationship Id="rId57" Type="http://schemas.openxmlformats.org/officeDocument/2006/relationships/slide" Target="slide59.xml"/><Relationship Id="rId10" Type="http://schemas.openxmlformats.org/officeDocument/2006/relationships/slide" Target="slide14.xml"/><Relationship Id="rId31" Type="http://schemas.openxmlformats.org/officeDocument/2006/relationships/slide" Target="slide33.xml"/><Relationship Id="rId44" Type="http://schemas.openxmlformats.org/officeDocument/2006/relationships/slide" Target="slide48.xml"/><Relationship Id="rId52" Type="http://schemas.openxmlformats.org/officeDocument/2006/relationships/slide" Target="slide65.xml"/><Relationship Id="rId60" Type="http://schemas.openxmlformats.org/officeDocument/2006/relationships/slide" Target="slide62.xml"/><Relationship Id="rId65" Type="http://schemas.openxmlformats.org/officeDocument/2006/relationships/slide" Target="slide67.xml"/><Relationship Id="rId73" Type="http://schemas.openxmlformats.org/officeDocument/2006/relationships/slide" Target="slide5.xml"/><Relationship Id="rId4" Type="http://schemas.openxmlformats.org/officeDocument/2006/relationships/slide" Target="slide8.xml"/><Relationship Id="rId9" Type="http://schemas.openxmlformats.org/officeDocument/2006/relationships/slide" Target="slide13.xml"/><Relationship Id="rId13" Type="http://schemas.openxmlformats.org/officeDocument/2006/relationships/slide" Target="slide17.xml"/><Relationship Id="rId18" Type="http://schemas.openxmlformats.org/officeDocument/2006/relationships/slide" Target="slide22.xml"/><Relationship Id="rId39" Type="http://schemas.openxmlformats.org/officeDocument/2006/relationships/slide" Target="slide43.xml"/><Relationship Id="rId34" Type="http://schemas.openxmlformats.org/officeDocument/2006/relationships/slide" Target="slide38.xml"/><Relationship Id="rId50" Type="http://schemas.openxmlformats.org/officeDocument/2006/relationships/slide" Target="slide54.xml"/><Relationship Id="rId55" Type="http://schemas.openxmlformats.org/officeDocument/2006/relationships/slide" Target="slide57.xml"/><Relationship Id="rId7" Type="http://schemas.openxmlformats.org/officeDocument/2006/relationships/slide" Target="slide11.xml"/><Relationship Id="rId71" Type="http://schemas.openxmlformats.org/officeDocument/2006/relationships/slide" Target="slide73.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slide" Target="slide4.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5.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artisticBlur radius="12"/>
                    </a14:imgEffect>
                  </a14:imgLayer>
                </a14:imgProps>
              </a:ext>
              <a:ext uri="{28A0092B-C50C-407E-A947-70E740481C1C}">
                <a14:useLocalDpi xmlns:a14="http://schemas.microsoft.com/office/drawing/2010/main" val="0"/>
              </a:ext>
            </a:extLst>
          </a:blip>
          <a:stretch>
            <a:fillRect/>
          </a:stretch>
        </p:blipFill>
        <p:spPr>
          <a:xfrm>
            <a:off x="-2472952" y="-4491880"/>
            <a:ext cx="10917832" cy="10917832"/>
          </a:xfrm>
          <a:prstGeom prst="rect">
            <a:avLst/>
          </a:prstGeom>
        </p:spPr>
      </p:pic>
      <p:sp>
        <p:nvSpPr>
          <p:cNvPr id="2" name="Rectangle 1"/>
          <p:cNvSpPr/>
          <p:nvPr/>
        </p:nvSpPr>
        <p:spPr>
          <a:xfrm>
            <a:off x="2405872" y="1844824"/>
            <a:ext cx="7144905" cy="1569660"/>
          </a:xfrm>
          <a:prstGeom prst="rect">
            <a:avLst/>
          </a:prstGeom>
          <a:noFill/>
        </p:spPr>
        <p:txBody>
          <a:bodyPr wrap="none" lIns="91440" tIns="45720" rIns="91440" bIns="45720">
            <a:spAutoFit/>
          </a:bodyPr>
          <a:lstStyle/>
          <a:p>
            <a:pPr algn="ct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SPIN   WIN</a:t>
            </a:r>
          </a:p>
        </p:txBody>
      </p:sp>
      <p:sp>
        <p:nvSpPr>
          <p:cNvPr id="9" name="Rectangle 8"/>
          <p:cNvSpPr/>
          <p:nvPr/>
        </p:nvSpPr>
        <p:spPr>
          <a:xfrm>
            <a:off x="5663952" y="2348880"/>
            <a:ext cx="93968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564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5</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927481" y="2199034"/>
            <a:ext cx="1033703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_______________ fill in the blank question text. </a:t>
            </a:r>
          </a:p>
        </p:txBody>
      </p:sp>
      <p:sp>
        <p:nvSpPr>
          <p:cNvPr id="9" name="TextBox 8">
            <a:extLst>
              <a:ext uri="{FF2B5EF4-FFF2-40B4-BE49-F238E27FC236}">
                <a16:creationId xmlns:a16="http://schemas.microsoft.com/office/drawing/2014/main" id="{8DFAE142-6A84-B2F6-103A-53EB1309C97E}"/>
              </a:ext>
            </a:extLst>
          </p:cNvPr>
          <p:cNvSpPr txBox="1"/>
          <p:nvPr/>
        </p:nvSpPr>
        <p:spPr>
          <a:xfrm>
            <a:off x="1379476" y="2164754"/>
            <a:ext cx="3240360" cy="646331"/>
          </a:xfrm>
          <a:prstGeom prst="rect">
            <a:avLst/>
          </a:prstGeom>
          <a:noFill/>
        </p:spPr>
        <p:txBody>
          <a:bodyPr wrap="square">
            <a:spAutoFit/>
          </a:bodyPr>
          <a:lstStyle/>
          <a:p>
            <a:r>
              <a:rPr lang="en-US" sz="3600" b="1" dirty="0">
                <a:solidFill>
                  <a:schemeClr val="accent1"/>
                </a:solidFill>
              </a:rPr>
              <a:t>Answer</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7223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F869C561-A9B7-9967-E320-2D2D2542E5E5}"/>
              </a:ext>
            </a:extLst>
          </p:cNvPr>
          <p:cNvSpPr txBox="1"/>
          <p:nvPr/>
        </p:nvSpPr>
        <p:spPr>
          <a:xfrm>
            <a:off x="997441" y="1905506"/>
            <a:ext cx="5242575" cy="584775"/>
          </a:xfrm>
          <a:prstGeom prst="rect">
            <a:avLst/>
          </a:prstGeom>
          <a:gradFill>
            <a:gsLst>
              <a:gs pos="0">
                <a:schemeClr val="accent2">
                  <a:tint val="90000"/>
                </a:schemeClr>
              </a:gs>
              <a:gs pos="48000">
                <a:schemeClr val="accent2">
                  <a:tint val="54000"/>
                  <a:satMod val="140000"/>
                </a:schemeClr>
              </a:gs>
              <a:gs pos="100000">
                <a:schemeClr val="accent2">
                  <a:tint val="24000"/>
                  <a:satMod val="260000"/>
                </a:schemeClr>
              </a:gs>
            </a:gsLst>
            <a:lin ang="16200000" scaled="1"/>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30E99B54-C38D-3163-88C1-CB56857C363D}"/>
              </a:ext>
            </a:extLst>
          </p:cNvPr>
          <p:cNvSpPr txBox="1"/>
          <p:nvPr/>
        </p:nvSpPr>
        <p:spPr>
          <a:xfrm>
            <a:off x="6859790" y="2951947"/>
            <a:ext cx="4333657" cy="646331"/>
          </a:xfrm>
          <a:prstGeom prst="rect">
            <a:avLst/>
          </a:prstGeom>
          <a:noFill/>
        </p:spPr>
        <p:txBody>
          <a:bodyPr wrap="square" rtlCol="0">
            <a:spAutoFit/>
          </a:bodyPr>
          <a:lstStyle/>
          <a:p>
            <a:r>
              <a:rPr lang="en-US" sz="36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8249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1519408" y="1720840"/>
            <a:ext cx="951322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___________ fill in the blank question text.</a:t>
            </a:r>
          </a:p>
        </p:txBody>
      </p:sp>
      <p:sp>
        <p:nvSpPr>
          <p:cNvPr id="10" name="TextBox 9">
            <a:extLst>
              <a:ext uri="{FF2B5EF4-FFF2-40B4-BE49-F238E27FC236}">
                <a16:creationId xmlns:a16="http://schemas.microsoft.com/office/drawing/2014/main" id="{46A5412C-D3C3-0411-5A9D-6048F6EFA31F}"/>
              </a:ext>
            </a:extLst>
          </p:cNvPr>
          <p:cNvSpPr txBox="1"/>
          <p:nvPr/>
        </p:nvSpPr>
        <p:spPr>
          <a:xfrm>
            <a:off x="1659305" y="1694998"/>
            <a:ext cx="2376264" cy="646331"/>
          </a:xfrm>
          <a:prstGeom prst="rect">
            <a:avLst/>
          </a:prstGeom>
          <a:noFill/>
        </p:spPr>
        <p:txBody>
          <a:bodyPr wrap="square" rtlCol="0">
            <a:spAutoFit/>
          </a:bodyPr>
          <a:lstStyle/>
          <a:p>
            <a:r>
              <a:rPr lang="en-US" sz="36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1417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1055440" y="1072517"/>
            <a:ext cx="1018913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a:t>Question text</a:t>
            </a:r>
          </a:p>
        </p:txBody>
      </p:sp>
      <p:sp>
        <p:nvSpPr>
          <p:cNvPr id="7" name="TextBox 6"/>
          <p:cNvSpPr txBox="1"/>
          <p:nvPr/>
        </p:nvSpPr>
        <p:spPr>
          <a:xfrm>
            <a:off x="5878463" y="3770057"/>
            <a:ext cx="2745814"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Possible answer 1</a:t>
            </a:r>
          </a:p>
          <a:p>
            <a:pPr marL="457200" indent="-457200">
              <a:buFont typeface="Arial" panose="020B0604020202020204" pitchFamily="34" charset="0"/>
              <a:buChar char="•"/>
            </a:pPr>
            <a:r>
              <a:rPr lang="en-US" sz="2800" b="1" dirty="0"/>
              <a:t>Possible answer 2</a:t>
            </a:r>
          </a:p>
        </p:txBody>
      </p:sp>
      <p:sp>
        <p:nvSpPr>
          <p:cNvPr id="10" name="TextBox 9">
            <a:extLst>
              <a:ext uri="{FF2B5EF4-FFF2-40B4-BE49-F238E27FC236}">
                <a16:creationId xmlns:a16="http://schemas.microsoft.com/office/drawing/2014/main" id="{6B8E6D3D-FFAD-C490-ADCC-0F9CCFF6668C}"/>
              </a:ext>
            </a:extLst>
          </p:cNvPr>
          <p:cNvSpPr txBox="1"/>
          <p:nvPr/>
        </p:nvSpPr>
        <p:spPr>
          <a:xfrm>
            <a:off x="731404" y="3846491"/>
            <a:ext cx="45365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Question text</a:t>
            </a:r>
          </a:p>
        </p:txBody>
      </p:sp>
      <p:sp>
        <p:nvSpPr>
          <p:cNvPr id="12" name="TextBox 11">
            <a:extLst>
              <a:ext uri="{FF2B5EF4-FFF2-40B4-BE49-F238E27FC236}">
                <a16:creationId xmlns:a16="http://schemas.microsoft.com/office/drawing/2014/main" id="{15D299A7-DCD4-B363-32F3-7F26764B9E8C}"/>
              </a:ext>
            </a:extLst>
          </p:cNvPr>
          <p:cNvSpPr txBox="1"/>
          <p:nvPr/>
        </p:nvSpPr>
        <p:spPr>
          <a:xfrm>
            <a:off x="8624277" y="3754157"/>
            <a:ext cx="3096344" cy="1815882"/>
          </a:xfrm>
          <a:prstGeom prst="rect">
            <a:avLst/>
          </a:prstGeom>
          <a:noFill/>
        </p:spPr>
        <p:txBody>
          <a:bodyPr wrap="square">
            <a:spAutoFit/>
          </a:bodyPr>
          <a:lstStyle/>
          <a:p>
            <a:pPr marL="457200" indent="-457200">
              <a:buFont typeface="Arial" panose="020B0604020202020204" pitchFamily="34" charset="0"/>
              <a:buChar char="•"/>
            </a:pPr>
            <a:r>
              <a:rPr lang="en-US" sz="2800" b="1" dirty="0"/>
              <a:t>Possible answer 3</a:t>
            </a:r>
          </a:p>
          <a:p>
            <a:pPr marL="457200" indent="-457200">
              <a:buFont typeface="Arial" panose="020B0604020202020204" pitchFamily="34" charset="0"/>
              <a:buChar char="•"/>
            </a:pPr>
            <a:r>
              <a:rPr lang="en-US" sz="2800" b="1" dirty="0"/>
              <a:t>Possible answer 4</a:t>
            </a:r>
          </a:p>
        </p:txBody>
      </p:sp>
      <p:sp>
        <p:nvSpPr>
          <p:cNvPr id="13" name="Rounded Rectangle 12">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4"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1079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758BA-7097-FD44-3957-E5BD208CC8C7}"/>
              </a:ext>
            </a:extLst>
          </p:cNvPr>
          <p:cNvSpPr/>
          <p:nvPr/>
        </p:nvSpPr>
        <p:spPr>
          <a:xfrm>
            <a:off x="6528048" y="3599728"/>
            <a:ext cx="5663952" cy="4773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9</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2F737BA9-4831-B42A-8EAC-1957EE72306F}"/>
              </a:ext>
            </a:extLst>
          </p:cNvPr>
          <p:cNvSpPr txBox="1"/>
          <p:nvPr/>
        </p:nvSpPr>
        <p:spPr>
          <a:xfrm>
            <a:off x="479376" y="1843951"/>
            <a:ext cx="5400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a:t>Question text</a:t>
            </a:r>
          </a:p>
        </p:txBody>
      </p:sp>
      <p:sp>
        <p:nvSpPr>
          <p:cNvPr id="7" name="TextBox 6">
            <a:extLst>
              <a:ext uri="{FF2B5EF4-FFF2-40B4-BE49-F238E27FC236}">
                <a16:creationId xmlns:a16="http://schemas.microsoft.com/office/drawing/2014/main" id="{B8686794-0F38-32BF-FA2C-C530EC97E434}"/>
              </a:ext>
            </a:extLst>
          </p:cNvPr>
          <p:cNvSpPr txBox="1"/>
          <p:nvPr/>
        </p:nvSpPr>
        <p:spPr>
          <a:xfrm>
            <a:off x="6528048" y="1874729"/>
            <a:ext cx="5544616" cy="3108543"/>
          </a:xfrm>
          <a:prstGeom prst="rect">
            <a:avLst/>
          </a:prstGeom>
          <a:noFill/>
        </p:spPr>
        <p:txBody>
          <a:bodyPr wrap="square" rtlCol="0">
            <a:spAutoFit/>
          </a:bodyPr>
          <a:lstStyle/>
          <a:p>
            <a:pPr marL="514350" indent="-514350">
              <a:buAutoNum type="alphaUcPeriod"/>
            </a:pPr>
            <a:r>
              <a:rPr lang="en-US" sz="2800" b="1" dirty="0"/>
              <a:t>Multiple choice A</a:t>
            </a:r>
            <a:br>
              <a:rPr lang="en-US" sz="2800" b="1" dirty="0"/>
            </a:br>
            <a:endParaRPr lang="en-US" sz="2800" b="1" dirty="0"/>
          </a:p>
          <a:p>
            <a:pPr marL="514350" indent="-514350">
              <a:buAutoNum type="alphaUcPeriod"/>
            </a:pPr>
            <a:r>
              <a:rPr lang="en-US" sz="2800" b="1" dirty="0"/>
              <a:t>Multiple choice B</a:t>
            </a:r>
            <a:br>
              <a:rPr lang="en-US" sz="2800" b="1" dirty="0"/>
            </a:br>
            <a:endParaRPr lang="en-US" sz="2800" b="1" dirty="0"/>
          </a:p>
          <a:p>
            <a:pPr marL="514350" indent="-514350">
              <a:buAutoNum type="alphaUcPeriod"/>
            </a:pPr>
            <a:r>
              <a:rPr lang="en-US" sz="2800" b="1" dirty="0"/>
              <a:t>Multiple choice C</a:t>
            </a:r>
            <a:br>
              <a:rPr lang="en-US" sz="2800" b="1" dirty="0"/>
            </a:br>
            <a:endParaRPr lang="en-US" sz="2800" b="1" dirty="0"/>
          </a:p>
          <a:p>
            <a:pPr marL="514350" indent="-514350">
              <a:buAutoNum type="alphaUcPeriod"/>
            </a:pPr>
            <a:r>
              <a:rPr lang="en-US" sz="2800" b="1" dirty="0"/>
              <a:t>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3399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797855" y="1588511"/>
            <a:ext cx="547260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9" name="TextBox 8">
            <a:extLst>
              <a:ext uri="{FF2B5EF4-FFF2-40B4-BE49-F238E27FC236}">
                <a16:creationId xmlns:a16="http://schemas.microsoft.com/office/drawing/2014/main" id="{968106AB-7944-CA57-CE2A-DE7512A7C19C}"/>
              </a:ext>
            </a:extLst>
          </p:cNvPr>
          <p:cNvSpPr txBox="1"/>
          <p:nvPr/>
        </p:nvSpPr>
        <p:spPr>
          <a:xfrm>
            <a:off x="6816080" y="2204064"/>
            <a:ext cx="486054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Possible answer 1</a:t>
            </a:r>
          </a:p>
          <a:p>
            <a:endParaRPr lang="en-US" sz="2400" b="1" dirty="0"/>
          </a:p>
          <a:p>
            <a:pPr marL="285750" indent="-285750">
              <a:buFont typeface="Arial" panose="020B0604020202020204" pitchFamily="34" charset="0"/>
              <a:buChar char="•"/>
            </a:pPr>
            <a:r>
              <a:rPr lang="en-US" sz="2400" b="1" dirty="0"/>
              <a:t>Possible answer 2</a:t>
            </a:r>
          </a:p>
          <a:p>
            <a:endParaRPr lang="en-US" sz="2400" b="1" dirty="0"/>
          </a:p>
          <a:p>
            <a:pPr marL="285750" indent="-285750">
              <a:buFont typeface="Arial" panose="020B0604020202020204" pitchFamily="34" charset="0"/>
              <a:buChar char="•"/>
            </a:pPr>
            <a:r>
              <a:rPr lang="en-US" sz="2400" b="1" dirty="0"/>
              <a:t>Possible answer 3</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65544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11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479376" y="1988840"/>
            <a:ext cx="658873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t>Question text</a:t>
            </a:r>
          </a:p>
        </p:txBody>
      </p:sp>
      <p:sp>
        <p:nvSpPr>
          <p:cNvPr id="8" name="Rectangle 7">
            <a:extLst>
              <a:ext uri="{FF2B5EF4-FFF2-40B4-BE49-F238E27FC236}">
                <a16:creationId xmlns:a16="http://schemas.microsoft.com/office/drawing/2014/main" id="{7E7C3F7C-53DC-681D-30C9-536EEB1A7BAA}"/>
              </a:ext>
            </a:extLst>
          </p:cNvPr>
          <p:cNvSpPr/>
          <p:nvPr/>
        </p:nvSpPr>
        <p:spPr>
          <a:xfrm>
            <a:off x="7897742" y="1908243"/>
            <a:ext cx="4303952" cy="5040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66268" y="1908243"/>
            <a:ext cx="3888432" cy="2677656"/>
          </a:xfrm>
          <a:prstGeom prst="rect">
            <a:avLst/>
          </a:prstGeom>
          <a:noFill/>
        </p:spPr>
        <p:txBody>
          <a:bodyPr wrap="square" rtlCol="0">
            <a:spAutoFit/>
          </a:bodyPr>
          <a:lstStyle/>
          <a:p>
            <a:pPr marL="514350" indent="-514350">
              <a:buFont typeface="+mj-lt"/>
              <a:buAutoNum type="alphaUcPeriod"/>
            </a:pPr>
            <a:r>
              <a:rPr lang="en-US" sz="2400" b="1" dirty="0"/>
              <a:t>Multiple choice A</a:t>
            </a:r>
          </a:p>
          <a:p>
            <a:pPr marL="514350" indent="-514350">
              <a:buFont typeface="+mj-lt"/>
              <a:buAutoNum type="alphaUcPeriod"/>
            </a:pPr>
            <a:endParaRPr lang="en-US" sz="2400" b="1" dirty="0"/>
          </a:p>
          <a:p>
            <a:pPr marL="514350" indent="-514350">
              <a:buFont typeface="+mj-lt"/>
              <a:buAutoNum type="alphaUcPeriod"/>
            </a:pPr>
            <a:r>
              <a:rPr lang="en-US" sz="2400" b="1" dirty="0"/>
              <a:t>Multiple choice B</a:t>
            </a:r>
          </a:p>
          <a:p>
            <a:pPr marL="514350" indent="-514350">
              <a:buFont typeface="+mj-lt"/>
              <a:buAutoNum type="alphaUcPeriod"/>
            </a:pPr>
            <a:endParaRPr lang="en-US" sz="2400" b="1" dirty="0"/>
          </a:p>
          <a:p>
            <a:pPr marL="514350" indent="-514350">
              <a:buFont typeface="+mj-lt"/>
              <a:buAutoNum type="alphaUcPeriod"/>
            </a:pPr>
            <a:r>
              <a:rPr lang="en-US" sz="2400" b="1" dirty="0"/>
              <a:t>Multiple choice C</a:t>
            </a:r>
          </a:p>
          <a:p>
            <a:pPr marL="514350" indent="-514350">
              <a:buFont typeface="+mj-lt"/>
              <a:buAutoNum type="alphaUcPeriod"/>
            </a:pPr>
            <a:endParaRPr lang="en-US" sz="2400" b="1" dirty="0"/>
          </a:p>
          <a:p>
            <a:pPr marL="514350" indent="-514350">
              <a:buFont typeface="+mj-lt"/>
              <a:buAutoNum type="alphaUcPeriod"/>
            </a:pPr>
            <a:r>
              <a:rPr lang="en-US" sz="2400" b="1" dirty="0"/>
              <a:t>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2578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12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8157CDEA-9A90-F045-3E3F-309245000A79}"/>
              </a:ext>
            </a:extLst>
          </p:cNvPr>
          <p:cNvSpPr txBox="1"/>
          <p:nvPr/>
        </p:nvSpPr>
        <p:spPr>
          <a:xfrm>
            <a:off x="443372" y="2151728"/>
            <a:ext cx="543660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8" name="TextBox 7">
            <a:extLst>
              <a:ext uri="{FF2B5EF4-FFF2-40B4-BE49-F238E27FC236}">
                <a16:creationId xmlns:a16="http://schemas.microsoft.com/office/drawing/2014/main" id="{24BB79EA-A0EF-AB39-83C7-473F5469462E}"/>
              </a:ext>
            </a:extLst>
          </p:cNvPr>
          <p:cNvSpPr txBox="1"/>
          <p:nvPr/>
        </p:nvSpPr>
        <p:spPr>
          <a:xfrm>
            <a:off x="6107802" y="1536174"/>
            <a:ext cx="6084198"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Possible answer 1</a:t>
            </a:r>
          </a:p>
          <a:p>
            <a:endParaRPr lang="en-US" sz="2400" b="1" dirty="0"/>
          </a:p>
          <a:p>
            <a:pPr marL="285750" indent="-285750">
              <a:buFont typeface="Arial" panose="020B0604020202020204" pitchFamily="34" charset="0"/>
              <a:buChar char="•"/>
            </a:pPr>
            <a:r>
              <a:rPr lang="en-US" sz="2400" b="1" dirty="0"/>
              <a:t>Possible answer 2</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3</a:t>
            </a:r>
          </a:p>
          <a:p>
            <a:endParaRPr lang="en-US" sz="2400" b="1" dirty="0"/>
          </a:p>
          <a:p>
            <a:pPr marL="285750" indent="-285750">
              <a:buFont typeface="Arial" panose="020B0604020202020204" pitchFamily="34" charset="0"/>
              <a:buChar char="•"/>
            </a:pPr>
            <a:r>
              <a:rPr lang="en-US" sz="2400" b="1" dirty="0"/>
              <a:t>Possible answer 4</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5</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5568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13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1B042895-4600-2713-A470-0417C09EFCB3}"/>
              </a:ext>
            </a:extLst>
          </p:cNvPr>
          <p:cNvSpPr txBox="1"/>
          <p:nvPr/>
        </p:nvSpPr>
        <p:spPr>
          <a:xfrm>
            <a:off x="1343472" y="1997839"/>
            <a:ext cx="98650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a:t>
            </a:r>
          </a:p>
        </p:txBody>
      </p:sp>
      <p:sp>
        <p:nvSpPr>
          <p:cNvPr id="9" name="TextBox 8">
            <a:extLst>
              <a:ext uri="{FF2B5EF4-FFF2-40B4-BE49-F238E27FC236}">
                <a16:creationId xmlns:a16="http://schemas.microsoft.com/office/drawing/2014/main" id="{6E5010DB-6ABA-32D5-5377-003C4908449A}"/>
              </a:ext>
            </a:extLst>
          </p:cNvPr>
          <p:cNvSpPr txBox="1"/>
          <p:nvPr/>
        </p:nvSpPr>
        <p:spPr>
          <a:xfrm>
            <a:off x="8688288" y="1916832"/>
            <a:ext cx="2448272" cy="646331"/>
          </a:xfrm>
          <a:prstGeom prst="rect">
            <a:avLst/>
          </a:prstGeom>
          <a:noFill/>
        </p:spPr>
        <p:txBody>
          <a:bodyPr wrap="square" rtlCol="0">
            <a:spAutoFit/>
          </a:bodyPr>
          <a:lstStyle/>
          <a:p>
            <a:r>
              <a:rPr lang="en-US" sz="3600" b="1" dirty="0">
                <a:solidFill>
                  <a:schemeClr val="accent1"/>
                </a:solidFill>
              </a:rPr>
              <a:t>answer</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4528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839416" y="2365372"/>
            <a:ext cx="515428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Question text</a:t>
            </a:r>
          </a:p>
        </p:txBody>
      </p:sp>
      <p:sp>
        <p:nvSpPr>
          <p:cNvPr id="9" name="TextBox 8"/>
          <p:cNvSpPr txBox="1"/>
          <p:nvPr/>
        </p:nvSpPr>
        <p:spPr>
          <a:xfrm>
            <a:off x="6456041" y="2501315"/>
            <a:ext cx="4464496" cy="646331"/>
          </a:xfrm>
          <a:prstGeom prst="rect">
            <a:avLst/>
          </a:prstGeom>
          <a:noFill/>
        </p:spPr>
        <p:txBody>
          <a:bodyPr wrap="square" rtlCol="0">
            <a:spAutoFit/>
          </a:bodyPr>
          <a:lstStyle/>
          <a:p>
            <a:pPr algn="ctr"/>
            <a:r>
              <a:rPr lang="en-US" sz="3600" b="1" dirty="0"/>
              <a:t>Answer text</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7986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7888" y="116632"/>
            <a:ext cx="6552728" cy="830997"/>
          </a:xfrm>
          <a:prstGeom prst="rect">
            <a:avLst/>
          </a:prstGeom>
          <a:noFill/>
        </p:spPr>
        <p:txBody>
          <a:bodyPr wrap="square" rtlCol="0">
            <a:spAutoFit/>
          </a:bodyPr>
          <a:lstStyle/>
          <a:p>
            <a:r>
              <a:rPr lang="en-US" sz="2800" b="1" i="1" dirty="0">
                <a:solidFill>
                  <a:schemeClr val="accent1"/>
                </a:solidFill>
              </a:rPr>
              <a:t>How to Play </a:t>
            </a:r>
            <a:r>
              <a:rPr lang="en-US" sz="4800" b="1" dirty="0"/>
              <a:t>SPIN to WIN</a:t>
            </a:r>
          </a:p>
        </p:txBody>
      </p:sp>
      <p:sp>
        <p:nvSpPr>
          <p:cNvPr id="3" name="TextBox 2"/>
          <p:cNvSpPr txBox="1"/>
          <p:nvPr/>
        </p:nvSpPr>
        <p:spPr>
          <a:xfrm>
            <a:off x="1955540" y="1196752"/>
            <a:ext cx="8280920" cy="369332"/>
          </a:xfrm>
          <a:prstGeom prst="rect">
            <a:avLst/>
          </a:prstGeom>
          <a:noFill/>
        </p:spPr>
        <p:txBody>
          <a:bodyPr wrap="square" rtlCol="0">
            <a:spAutoFit/>
          </a:bodyPr>
          <a:lstStyle/>
          <a:p>
            <a:r>
              <a:rPr lang="en-US" b="1" dirty="0"/>
              <a:t>OBJECTIVE: </a:t>
            </a:r>
            <a:r>
              <a:rPr lang="en-US" dirty="0"/>
              <a:t>Be the team with the most points at the end of the game.</a:t>
            </a:r>
            <a:endParaRPr lang="en-US" b="1" dirty="0"/>
          </a:p>
        </p:txBody>
      </p:sp>
      <p:sp>
        <p:nvSpPr>
          <p:cNvPr id="4" name="TextBox 3"/>
          <p:cNvSpPr txBox="1"/>
          <p:nvPr/>
        </p:nvSpPr>
        <p:spPr>
          <a:xfrm>
            <a:off x="335360" y="1844824"/>
            <a:ext cx="62646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Red Team vs. Blue Team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1844824"/>
            <a:ext cx="2210108" cy="2896004"/>
          </a:xfrm>
          <a:prstGeom prst="rect">
            <a:avLst/>
          </a:prstGeom>
          <a:effectLst>
            <a:outerShdw blurRad="50800" dist="38100" dir="2700000" algn="tl" rotWithShape="0">
              <a:prstClr val="black">
                <a:alpha val="40000"/>
              </a:prstClr>
            </a:outerShdw>
          </a:effectLst>
        </p:spPr>
      </p:pic>
      <p:sp>
        <p:nvSpPr>
          <p:cNvPr id="6" name="Right Arrow 5"/>
          <p:cNvSpPr/>
          <p:nvPr/>
        </p:nvSpPr>
        <p:spPr>
          <a:xfrm rot="13958835">
            <a:off x="9222168" y="358716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artisticBlur radius="12"/>
                    </a14:imgEffect>
                  </a14:imgLayer>
                </a14:imgProps>
              </a:ext>
              <a:ext uri="{28A0092B-C50C-407E-A947-70E740481C1C}">
                <a14:useLocalDpi xmlns:a14="http://schemas.microsoft.com/office/drawing/2010/main" val="0"/>
              </a:ext>
            </a:extLst>
          </a:blip>
          <a:stretch>
            <a:fillRect/>
          </a:stretch>
        </p:blipFill>
        <p:spPr>
          <a:xfrm>
            <a:off x="7608168" y="1556792"/>
            <a:ext cx="3384376" cy="3384376"/>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6120" y="2348880"/>
            <a:ext cx="4725059" cy="190526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216" y="2924944"/>
            <a:ext cx="790685" cy="619211"/>
          </a:xfrm>
          <a:prstGeom prst="rect">
            <a:avLst/>
          </a:prstGeom>
        </p:spPr>
      </p:pic>
      <p:sp>
        <p:nvSpPr>
          <p:cNvPr id="10" name="TextBox 9"/>
          <p:cNvSpPr txBox="1"/>
          <p:nvPr/>
        </p:nvSpPr>
        <p:spPr>
          <a:xfrm>
            <a:off x="335360" y="2348880"/>
            <a:ext cx="62646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On your turn, choose a question number.</a:t>
            </a:r>
          </a:p>
        </p:txBody>
      </p:sp>
      <p:sp>
        <p:nvSpPr>
          <p:cNvPr id="11" name="TextBox 10"/>
          <p:cNvSpPr txBox="1"/>
          <p:nvPr/>
        </p:nvSpPr>
        <p:spPr>
          <a:xfrm>
            <a:off x="335360" y="2852936"/>
            <a:ext cx="62646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For a correct answer, spin the wheel.</a:t>
            </a:r>
          </a:p>
        </p:txBody>
      </p:sp>
      <p:sp>
        <p:nvSpPr>
          <p:cNvPr id="12" name="TextBox 11"/>
          <p:cNvSpPr txBox="1"/>
          <p:nvPr/>
        </p:nvSpPr>
        <p:spPr>
          <a:xfrm>
            <a:off x="335360" y="3356992"/>
            <a:ext cx="6624736"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Select a corresponding energy symbol in one row on your team’s game board to reveal points awarded.</a:t>
            </a:r>
          </a:p>
        </p:txBody>
      </p:sp>
      <p:sp>
        <p:nvSpPr>
          <p:cNvPr id="13" name="Right Arrow 12"/>
          <p:cNvSpPr/>
          <p:nvPr/>
        </p:nvSpPr>
        <p:spPr>
          <a:xfrm rot="13666005">
            <a:off x="8427310" y="3393878"/>
            <a:ext cx="648072" cy="36004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360" y="4077072"/>
            <a:ext cx="6264696" cy="646331"/>
          </a:xfrm>
          <a:prstGeom prst="rect">
            <a:avLst/>
          </a:prstGeom>
          <a:noFill/>
        </p:spPr>
        <p:txBody>
          <a:bodyPr wrap="square" rtlCol="0">
            <a:spAutoFit/>
          </a:bodyPr>
          <a:lstStyle/>
          <a:p>
            <a:pPr marL="285750" indent="-285750">
              <a:buFont typeface="Arial" panose="020B0604020202020204" pitchFamily="34" charset="0"/>
              <a:buChar char="•"/>
            </a:pPr>
            <a:r>
              <a:rPr lang="en-US" dirty="0"/>
              <a:t>Additional spins may be awarded, or your team may Lose a Turn.</a:t>
            </a:r>
          </a:p>
        </p:txBody>
      </p:sp>
      <p:sp>
        <p:nvSpPr>
          <p:cNvPr id="15" name="TextBox 14"/>
          <p:cNvSpPr txBox="1"/>
          <p:nvPr/>
        </p:nvSpPr>
        <p:spPr>
          <a:xfrm>
            <a:off x="335360" y="4869160"/>
            <a:ext cx="62646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Completing a row earns additional points.</a:t>
            </a:r>
          </a:p>
        </p:txBody>
      </p:sp>
    </p:spTree>
    <p:extLst>
      <p:ext uri="{BB962C8B-B14F-4D97-AF65-F5344CB8AC3E}">
        <p14:creationId xmlns:p14="http://schemas.microsoft.com/office/powerpoint/2010/main" val="28253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8" presetClass="emph" presetSubtype="0" repeatCount="indefinite" fill="hold" nodeType="withEffect">
                                  <p:stCondLst>
                                    <p:cond delay="0"/>
                                  </p:stCondLst>
                                  <p:childTnLst>
                                    <p:animRot by="21600000">
                                      <p:cBhvr>
                                        <p:cTn id="41" dur="5000" fill="hold"/>
                                        <p:tgtEl>
                                          <p:spTgt spid="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xit" presetSubtype="0" fill="hold"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100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10" presetClass="entr" presetSubtype="0" fill="hold" nodeType="afterEffect">
                                  <p:stCondLst>
                                    <p:cond delay="10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3500"/>
                            </p:stCondLst>
                            <p:childTnLst>
                              <p:par>
                                <p:cTn id="63" presetID="10" presetClass="entr" presetSubtype="0" fill="hold" grpId="0" nodeType="afterEffect">
                                  <p:stCondLst>
                                    <p:cond delay="10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5000"/>
                            </p:stCondLst>
                            <p:childTnLst>
                              <p:par>
                                <p:cTn id="67" presetID="10" presetClass="entr" presetSubtype="0" fill="hold" grpId="0" nodeType="afterEffect">
                                  <p:stCondLst>
                                    <p:cond delay="100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P spid="10" grpId="0"/>
      <p:bldP spid="11" grpId="0"/>
      <p:bldP spid="12" grpId="0"/>
      <p:bldP spid="13"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15</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769F4BA-5B76-9327-E2DD-1117ACB39552}"/>
              </a:ext>
            </a:extLst>
          </p:cNvPr>
          <p:cNvSpPr txBox="1"/>
          <p:nvPr/>
        </p:nvSpPr>
        <p:spPr>
          <a:xfrm>
            <a:off x="983432" y="1997838"/>
            <a:ext cx="57606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04EDECF6-2709-2641-119E-7C0C9D508EC0}"/>
              </a:ext>
            </a:extLst>
          </p:cNvPr>
          <p:cNvSpPr txBox="1"/>
          <p:nvPr/>
        </p:nvSpPr>
        <p:spPr>
          <a:xfrm>
            <a:off x="7536160" y="2459503"/>
            <a:ext cx="3404612" cy="1938992"/>
          </a:xfrm>
          <a:prstGeom prst="rect">
            <a:avLst/>
          </a:prstGeom>
          <a:noFill/>
        </p:spPr>
        <p:txBody>
          <a:bodyPr wrap="square" rtlCol="0">
            <a:spAutoFit/>
          </a:bodyPr>
          <a:lstStyle/>
          <a:p>
            <a:pPr marL="571500" indent="-571500">
              <a:buFont typeface="Arial" panose="020B0604020202020204" pitchFamily="34" charset="0"/>
              <a:buChar char="•"/>
            </a:pPr>
            <a:r>
              <a:rPr lang="en-US" sz="4000" b="1" dirty="0"/>
              <a:t>Answer 1</a:t>
            </a:r>
          </a:p>
          <a:p>
            <a:pPr marL="571500" indent="-571500">
              <a:buFont typeface="Arial" panose="020B0604020202020204" pitchFamily="34" charset="0"/>
              <a:buChar char="•"/>
            </a:pPr>
            <a:r>
              <a:rPr lang="en-US" sz="4000" b="1" dirty="0"/>
              <a:t>Answer 2</a:t>
            </a:r>
          </a:p>
          <a:p>
            <a:pPr marL="571500" indent="-571500">
              <a:buFont typeface="Arial" panose="020B0604020202020204" pitchFamily="34" charset="0"/>
              <a:buChar char="•"/>
            </a:pPr>
            <a:r>
              <a:rPr lang="en-US" sz="4000" b="1" dirty="0"/>
              <a:t>Answer 3</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9905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623392" y="1591923"/>
            <a:ext cx="640871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8" name="TextBox 7">
            <a:extLst>
              <a:ext uri="{FF2B5EF4-FFF2-40B4-BE49-F238E27FC236}">
                <a16:creationId xmlns:a16="http://schemas.microsoft.com/office/drawing/2014/main" id="{92DB4D75-9CE9-4D27-AA3C-B62AB8DE8BD8}"/>
              </a:ext>
            </a:extLst>
          </p:cNvPr>
          <p:cNvSpPr txBox="1"/>
          <p:nvPr/>
        </p:nvSpPr>
        <p:spPr>
          <a:xfrm>
            <a:off x="7464152" y="2924944"/>
            <a:ext cx="4104456" cy="707886"/>
          </a:xfrm>
          <a:prstGeom prst="rect">
            <a:avLst/>
          </a:prstGeom>
          <a:noFill/>
        </p:spPr>
        <p:txBody>
          <a:bodyPr wrap="square" rtlCol="0">
            <a:spAutoFit/>
          </a:bodyPr>
          <a:lstStyle/>
          <a:p>
            <a:r>
              <a:rPr lang="en-US" sz="4000" b="1" dirty="0"/>
              <a:t>Answer text</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1354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1337006" y="2636566"/>
            <a:ext cx="1023160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_____________ and _____________. </a:t>
            </a:r>
          </a:p>
        </p:txBody>
      </p:sp>
      <p:sp>
        <p:nvSpPr>
          <p:cNvPr id="9" name="TextBox 8">
            <a:extLst>
              <a:ext uri="{FF2B5EF4-FFF2-40B4-BE49-F238E27FC236}">
                <a16:creationId xmlns:a16="http://schemas.microsoft.com/office/drawing/2014/main" id="{A5670B18-5DC5-623F-AC47-79AB1BBE2466}"/>
              </a:ext>
            </a:extLst>
          </p:cNvPr>
          <p:cNvSpPr txBox="1"/>
          <p:nvPr/>
        </p:nvSpPr>
        <p:spPr>
          <a:xfrm>
            <a:off x="1703512" y="3098900"/>
            <a:ext cx="2376264" cy="646331"/>
          </a:xfrm>
          <a:prstGeom prst="rect">
            <a:avLst/>
          </a:prstGeom>
          <a:noFill/>
        </p:spPr>
        <p:txBody>
          <a:bodyPr wrap="square" rtlCol="0">
            <a:spAutoFit/>
          </a:bodyPr>
          <a:lstStyle/>
          <a:p>
            <a:r>
              <a:rPr lang="en-US" sz="3600" b="1" dirty="0">
                <a:solidFill>
                  <a:schemeClr val="accent1"/>
                </a:solidFill>
              </a:rPr>
              <a:t>answer 1</a:t>
            </a:r>
          </a:p>
        </p:txBody>
      </p:sp>
      <p:sp>
        <p:nvSpPr>
          <p:cNvPr id="10" name="TextBox 9">
            <a:extLst>
              <a:ext uri="{FF2B5EF4-FFF2-40B4-BE49-F238E27FC236}">
                <a16:creationId xmlns:a16="http://schemas.microsoft.com/office/drawing/2014/main" id="{735456A0-0013-2D25-7E51-DF2431E8B552}"/>
              </a:ext>
            </a:extLst>
          </p:cNvPr>
          <p:cNvSpPr txBox="1"/>
          <p:nvPr/>
        </p:nvSpPr>
        <p:spPr>
          <a:xfrm>
            <a:off x="5951984" y="3096443"/>
            <a:ext cx="2592288" cy="646331"/>
          </a:xfrm>
          <a:prstGeom prst="rect">
            <a:avLst/>
          </a:prstGeom>
          <a:noFill/>
        </p:spPr>
        <p:txBody>
          <a:bodyPr wrap="square" rtlCol="0">
            <a:spAutoFit/>
          </a:bodyPr>
          <a:lstStyle/>
          <a:p>
            <a:r>
              <a:rPr lang="en-US" sz="3600" b="1" dirty="0">
                <a:solidFill>
                  <a:schemeClr val="accent1"/>
                </a:solidFill>
              </a:rPr>
              <a:t>answer 2</a:t>
            </a:r>
          </a:p>
        </p:txBody>
      </p:sp>
      <p:sp>
        <p:nvSpPr>
          <p:cNvPr id="12" name="Rounded Rectangle 11">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3"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87087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4A6869E-5AB9-A21C-EBC1-B340C31C7142}"/>
              </a:ext>
            </a:extLst>
          </p:cNvPr>
          <p:cNvSpPr txBox="1"/>
          <p:nvPr/>
        </p:nvSpPr>
        <p:spPr>
          <a:xfrm>
            <a:off x="263352" y="2397949"/>
            <a:ext cx="616352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8" name="TextBox 7">
            <a:extLst>
              <a:ext uri="{FF2B5EF4-FFF2-40B4-BE49-F238E27FC236}">
                <a16:creationId xmlns:a16="http://schemas.microsoft.com/office/drawing/2014/main" id="{5E71856B-0EA5-8767-793D-D861A12A521F}"/>
              </a:ext>
            </a:extLst>
          </p:cNvPr>
          <p:cNvSpPr txBox="1"/>
          <p:nvPr/>
        </p:nvSpPr>
        <p:spPr>
          <a:xfrm>
            <a:off x="6676201" y="1340768"/>
            <a:ext cx="5515799" cy="4382738"/>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en-US" sz="2800" b="1" dirty="0"/>
              <a:t>Possible answer 1</a:t>
            </a:r>
          </a:p>
          <a:p>
            <a:pPr marL="342900" indent="-342900">
              <a:lnSpc>
                <a:spcPct val="130000"/>
              </a:lnSpc>
              <a:buFont typeface="Arial" panose="020B0604020202020204" pitchFamily="34" charset="0"/>
              <a:buChar char="•"/>
            </a:pPr>
            <a:r>
              <a:rPr lang="en-US" sz="2800" b="1" dirty="0"/>
              <a:t>Possible answer 2</a:t>
            </a:r>
          </a:p>
          <a:p>
            <a:pPr marL="342900" indent="-342900">
              <a:lnSpc>
                <a:spcPct val="130000"/>
              </a:lnSpc>
              <a:buFont typeface="Arial" panose="020B0604020202020204" pitchFamily="34" charset="0"/>
              <a:buChar char="•"/>
            </a:pPr>
            <a:r>
              <a:rPr lang="en-US" sz="2800" b="1" dirty="0"/>
              <a:t>Possible answer 3</a:t>
            </a:r>
          </a:p>
          <a:p>
            <a:pPr marL="342900" indent="-342900">
              <a:lnSpc>
                <a:spcPct val="130000"/>
              </a:lnSpc>
              <a:buFont typeface="Arial" panose="020B0604020202020204" pitchFamily="34" charset="0"/>
              <a:buChar char="•"/>
            </a:pPr>
            <a:r>
              <a:rPr lang="en-US" sz="2800" b="1" dirty="0"/>
              <a:t>Possible answer 4</a:t>
            </a:r>
          </a:p>
          <a:p>
            <a:pPr marL="342900" indent="-342900">
              <a:lnSpc>
                <a:spcPct val="130000"/>
              </a:lnSpc>
              <a:buFont typeface="Arial" panose="020B0604020202020204" pitchFamily="34" charset="0"/>
              <a:buChar char="•"/>
            </a:pPr>
            <a:r>
              <a:rPr lang="en-US" sz="2800" b="1" dirty="0"/>
              <a:t>Possible answer 5</a:t>
            </a:r>
          </a:p>
          <a:p>
            <a:pPr marL="342900" indent="-342900">
              <a:lnSpc>
                <a:spcPct val="130000"/>
              </a:lnSpc>
              <a:buFont typeface="Arial" panose="020B0604020202020204" pitchFamily="34" charset="0"/>
              <a:buChar char="•"/>
            </a:pPr>
            <a:r>
              <a:rPr lang="en-US" sz="2800" b="1" dirty="0"/>
              <a:t>Possible answer 6</a:t>
            </a:r>
          </a:p>
          <a:p>
            <a:pPr marL="342900" indent="-342900">
              <a:lnSpc>
                <a:spcPct val="130000"/>
              </a:lnSpc>
              <a:buFont typeface="Arial" panose="020B0604020202020204" pitchFamily="34" charset="0"/>
              <a:buChar char="•"/>
            </a:pPr>
            <a:r>
              <a:rPr lang="en-US" sz="2800" b="1" dirty="0"/>
              <a:t>Possible answer 7</a:t>
            </a:r>
          </a:p>
          <a:p>
            <a:pPr marL="342900" indent="-342900">
              <a:buFont typeface="Arial" panose="020B0604020202020204" pitchFamily="34" charset="0"/>
              <a:buChar char="•"/>
            </a:pPr>
            <a:endParaRPr lang="en-US" sz="2400" b="1" dirty="0">
              <a:solidFill>
                <a:schemeClr val="accent5"/>
              </a:solidFill>
            </a:endParaRP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6125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A5D721-E553-D19D-3459-073A2F5E8FCE}"/>
              </a:ext>
            </a:extLst>
          </p:cNvPr>
          <p:cNvSpPr/>
          <p:nvPr/>
        </p:nvSpPr>
        <p:spPr>
          <a:xfrm>
            <a:off x="7536160" y="2780928"/>
            <a:ext cx="4655840" cy="43204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864096" cy="830997"/>
          </a:xfrm>
          <a:prstGeom prst="rect">
            <a:avLst/>
          </a:prstGeom>
          <a:noFill/>
        </p:spPr>
        <p:txBody>
          <a:bodyPr wrap="square" rtlCol="0">
            <a:spAutoFit/>
          </a:bodyPr>
          <a:lstStyle/>
          <a:p>
            <a:pPr algn="ctr"/>
            <a:r>
              <a:rPr lang="en-US" sz="4800" b="1" dirty="0">
                <a:solidFill>
                  <a:schemeClr val="bg2"/>
                </a:solidFill>
              </a:rPr>
              <a:t>19</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623392" y="2276872"/>
            <a:ext cx="547260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p:cNvSpPr txBox="1"/>
          <p:nvPr/>
        </p:nvSpPr>
        <p:spPr>
          <a:xfrm>
            <a:off x="7536160" y="2022810"/>
            <a:ext cx="3528392" cy="2677656"/>
          </a:xfrm>
          <a:prstGeom prst="rect">
            <a:avLst/>
          </a:prstGeom>
          <a:noFill/>
        </p:spPr>
        <p:txBody>
          <a:bodyPr wrap="square" rtlCol="0">
            <a:spAutoFit/>
          </a:bodyPr>
          <a:lstStyle/>
          <a:p>
            <a:pPr marL="457200" indent="-457200">
              <a:buAutoNum type="alphaUcPeriod"/>
            </a:pPr>
            <a:r>
              <a:rPr lang="en-US" sz="2400" b="1" dirty="0"/>
              <a:t>Multiple choice A</a:t>
            </a:r>
            <a:br>
              <a:rPr lang="en-US" sz="2400" b="1" dirty="0"/>
            </a:br>
            <a:endParaRPr lang="en-US" sz="2400" b="1" dirty="0"/>
          </a:p>
          <a:p>
            <a:pPr marL="457200" indent="-457200">
              <a:buAutoNum type="alphaUcPeriod"/>
            </a:pPr>
            <a:r>
              <a:rPr lang="en-US" sz="2400" b="1" dirty="0"/>
              <a:t>Multiple choice B</a:t>
            </a:r>
            <a:br>
              <a:rPr lang="en-US" sz="2400" b="1" dirty="0"/>
            </a:br>
            <a:endParaRPr lang="en-US" sz="2400" b="1" dirty="0"/>
          </a:p>
          <a:p>
            <a:pPr marL="457200" indent="-457200">
              <a:buAutoNum type="alphaUcPeriod"/>
            </a:pPr>
            <a:r>
              <a:rPr lang="en-US" sz="2400" b="1" dirty="0"/>
              <a:t>Multiple choice C</a:t>
            </a:r>
          </a:p>
          <a:p>
            <a:pPr marL="457200" indent="-457200">
              <a:buAutoNum type="alphaUcPeriod"/>
            </a:pPr>
            <a:endParaRPr lang="en-US" sz="2400" b="1" dirty="0"/>
          </a:p>
          <a:p>
            <a:pPr marL="457200" indent="-457200">
              <a:buAutoNum type="alphaUcPeriod"/>
            </a:pPr>
            <a:r>
              <a:rPr lang="en-US" sz="2400" b="1" dirty="0"/>
              <a:t>Multiple choice D</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98856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20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767408" y="2161309"/>
            <a:ext cx="1065718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3071664" y="4019963"/>
            <a:ext cx="5256584" cy="707886"/>
          </a:xfrm>
          <a:prstGeom prst="rect">
            <a:avLst/>
          </a:prstGeom>
          <a:noFill/>
        </p:spPr>
        <p:txBody>
          <a:bodyPr wrap="square" rtlCol="0">
            <a:spAutoFit/>
          </a:bodyPr>
          <a:lstStyle/>
          <a:p>
            <a:pPr algn="ctr"/>
            <a:r>
              <a:rPr lang="en-US" sz="40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0018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936104" cy="830997"/>
          </a:xfrm>
          <a:prstGeom prst="rect">
            <a:avLst/>
          </a:prstGeom>
          <a:noFill/>
        </p:spPr>
        <p:txBody>
          <a:bodyPr wrap="square" rtlCol="0">
            <a:spAutoFit/>
          </a:bodyPr>
          <a:lstStyle/>
          <a:p>
            <a:pPr algn="ctr"/>
            <a:r>
              <a:rPr lang="en-US" sz="4800" b="1" dirty="0">
                <a:solidFill>
                  <a:schemeClr val="bg2"/>
                </a:solidFill>
              </a:rPr>
              <a:t>21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34F5C4CA-C9EA-490E-0B2A-00356842A119}"/>
              </a:ext>
            </a:extLst>
          </p:cNvPr>
          <p:cNvSpPr txBox="1"/>
          <p:nvPr/>
        </p:nvSpPr>
        <p:spPr>
          <a:xfrm>
            <a:off x="659396" y="2151728"/>
            <a:ext cx="501958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0F625B6F-FE8D-E9E3-D1E6-1150E49985FF}"/>
              </a:ext>
            </a:extLst>
          </p:cNvPr>
          <p:cNvSpPr txBox="1"/>
          <p:nvPr/>
        </p:nvSpPr>
        <p:spPr>
          <a:xfrm>
            <a:off x="6307100" y="1124744"/>
            <a:ext cx="5400600"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Possible answer 1</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2</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3</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4</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5</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7407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936104" cy="830997"/>
          </a:xfrm>
          <a:prstGeom prst="rect">
            <a:avLst/>
          </a:prstGeom>
          <a:noFill/>
        </p:spPr>
        <p:txBody>
          <a:bodyPr wrap="square" rtlCol="0">
            <a:spAutoFit/>
          </a:bodyPr>
          <a:lstStyle/>
          <a:p>
            <a:pPr algn="ctr"/>
            <a:r>
              <a:rPr lang="en-US" sz="4800" b="1" dirty="0">
                <a:solidFill>
                  <a:schemeClr val="bg2"/>
                </a:solidFill>
              </a:rPr>
              <a:t>22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1055440" y="2384013"/>
            <a:ext cx="568863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8" name="TextBox 7">
            <a:extLst>
              <a:ext uri="{FF2B5EF4-FFF2-40B4-BE49-F238E27FC236}">
                <a16:creationId xmlns:a16="http://schemas.microsoft.com/office/drawing/2014/main" id="{63C67A7E-15D9-7954-17DA-51DC4D323547}"/>
              </a:ext>
            </a:extLst>
          </p:cNvPr>
          <p:cNvSpPr txBox="1"/>
          <p:nvPr/>
        </p:nvSpPr>
        <p:spPr>
          <a:xfrm>
            <a:off x="7680176" y="2891844"/>
            <a:ext cx="3096344" cy="646331"/>
          </a:xfrm>
          <a:prstGeom prst="rect">
            <a:avLst/>
          </a:prstGeom>
          <a:noFill/>
        </p:spPr>
        <p:txBody>
          <a:bodyPr wrap="square" rtlCol="0">
            <a:spAutoFit/>
          </a:bodyPr>
          <a:lstStyle/>
          <a:p>
            <a:r>
              <a:rPr lang="en-US" sz="3600" b="1" dirty="0"/>
              <a:t>Answer text</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3213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48454" y="4509120"/>
            <a:ext cx="5140234" cy="43204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936104" cy="830997"/>
          </a:xfrm>
          <a:prstGeom prst="rect">
            <a:avLst/>
          </a:prstGeom>
          <a:noFill/>
        </p:spPr>
        <p:txBody>
          <a:bodyPr wrap="square" rtlCol="0">
            <a:spAutoFit/>
          </a:bodyPr>
          <a:lstStyle/>
          <a:p>
            <a:pPr algn="ctr"/>
            <a:r>
              <a:rPr lang="en-US" sz="4800" b="1" dirty="0">
                <a:solidFill>
                  <a:schemeClr val="bg2"/>
                </a:solidFill>
              </a:rPr>
              <a:t>23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839416" y="2103915"/>
            <a:ext cx="568863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7104112" y="1916832"/>
            <a:ext cx="3816424" cy="3108543"/>
          </a:xfrm>
          <a:prstGeom prst="rect">
            <a:avLst/>
          </a:prstGeom>
          <a:noFill/>
        </p:spPr>
        <p:txBody>
          <a:bodyPr wrap="square" rtlCol="0">
            <a:spAutoFit/>
          </a:bodyPr>
          <a:lstStyle/>
          <a:p>
            <a:pPr marL="514350" indent="-514350">
              <a:buAutoNum type="alphaUcPeriod"/>
            </a:pPr>
            <a:r>
              <a:rPr lang="en-US" sz="2800" dirty="0"/>
              <a:t>Multiple choice A</a:t>
            </a:r>
            <a:br>
              <a:rPr lang="en-US" sz="2800" b="1" dirty="0"/>
            </a:br>
            <a:endParaRPr lang="en-US" sz="2800" b="1" dirty="0"/>
          </a:p>
          <a:p>
            <a:pPr marL="514350" indent="-514350">
              <a:buAutoNum type="alphaUcPeriod"/>
            </a:pPr>
            <a:r>
              <a:rPr lang="en-US" sz="2800" dirty="0"/>
              <a:t>Multiple choice B</a:t>
            </a:r>
            <a:br>
              <a:rPr lang="en-US" sz="2800" b="1" dirty="0"/>
            </a:br>
            <a:endParaRPr lang="en-US" sz="2800" b="1" dirty="0"/>
          </a:p>
          <a:p>
            <a:pPr marL="514350" indent="-514350">
              <a:buAutoNum type="alphaUcPeriod"/>
            </a:pPr>
            <a:r>
              <a:rPr lang="en-US" sz="2800" dirty="0"/>
              <a:t>Multiple choice C</a:t>
            </a:r>
            <a:br>
              <a:rPr lang="en-US" sz="2800" dirty="0"/>
            </a:br>
            <a:endParaRPr lang="en-US" sz="2800" dirty="0"/>
          </a:p>
          <a:p>
            <a:pPr marL="514350" indent="-514350">
              <a:buAutoNum type="alphaUcPeriod"/>
            </a:pPr>
            <a:r>
              <a:rPr lang="en-US" sz="2800" dirty="0"/>
              <a:t>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4286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24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9" name="TextBox 8">
            <a:extLst>
              <a:ext uri="{FF2B5EF4-FFF2-40B4-BE49-F238E27FC236}">
                <a16:creationId xmlns:a16="http://schemas.microsoft.com/office/drawing/2014/main" id="{03E20735-2E3F-F38F-5B5E-7C34A4A5485F}"/>
              </a:ext>
            </a:extLst>
          </p:cNvPr>
          <p:cNvSpPr txBox="1"/>
          <p:nvPr/>
        </p:nvSpPr>
        <p:spPr>
          <a:xfrm>
            <a:off x="1234118" y="2151727"/>
            <a:ext cx="964907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a:t>
            </a:r>
          </a:p>
        </p:txBody>
      </p:sp>
      <p:sp>
        <p:nvSpPr>
          <p:cNvPr id="11" name="TextBox 10">
            <a:extLst>
              <a:ext uri="{FF2B5EF4-FFF2-40B4-BE49-F238E27FC236}">
                <a16:creationId xmlns:a16="http://schemas.microsoft.com/office/drawing/2014/main" id="{8E117F91-55BA-EEA1-0576-130919CAE811}"/>
              </a:ext>
            </a:extLst>
          </p:cNvPr>
          <p:cNvSpPr txBox="1"/>
          <p:nvPr/>
        </p:nvSpPr>
        <p:spPr>
          <a:xfrm>
            <a:off x="1451484" y="2636912"/>
            <a:ext cx="2016224" cy="646331"/>
          </a:xfrm>
          <a:prstGeom prst="rect">
            <a:avLst/>
          </a:prstGeom>
          <a:noFill/>
        </p:spPr>
        <p:txBody>
          <a:bodyPr wrap="square" rtlCol="0">
            <a:spAutoFit/>
          </a:bodyPr>
          <a:lstStyle/>
          <a:p>
            <a:r>
              <a:rPr lang="en-US" sz="3600" b="1" dirty="0">
                <a:solidFill>
                  <a:schemeClr val="accent1"/>
                </a:solidFill>
              </a:rPr>
              <a:t>answer</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67069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5314"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a:t>
            </a:r>
            <a:endParaRPr lang="en-US" b="1" dirty="0">
              <a:solidFill>
                <a:schemeClr val="accent4"/>
              </a:solidFill>
            </a:endParaRPr>
          </a:p>
        </p:txBody>
      </p:sp>
      <p:sp>
        <p:nvSpPr>
          <p:cNvPr id="3" name="Rounded Rectangle 2">
            <a:hlinkClick r:id="rId3" action="ppaction://hlinksldjump"/>
          </p:cNvPr>
          <p:cNvSpPr/>
          <p:nvPr/>
        </p:nvSpPr>
        <p:spPr>
          <a:xfrm>
            <a:off x="1173426"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a:t>
            </a:r>
            <a:endParaRPr lang="en-US" b="1" dirty="0">
              <a:solidFill>
                <a:schemeClr val="accent4"/>
              </a:solidFill>
            </a:endParaRPr>
          </a:p>
        </p:txBody>
      </p:sp>
      <p:sp>
        <p:nvSpPr>
          <p:cNvPr id="4" name="Rounded Rectangle 3">
            <a:hlinkClick r:id="rId4" action="ppaction://hlinksldjump"/>
          </p:cNvPr>
          <p:cNvSpPr/>
          <p:nvPr/>
        </p:nvSpPr>
        <p:spPr>
          <a:xfrm>
            <a:off x="2181538"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a:t>
            </a:r>
            <a:endParaRPr lang="en-US" b="1" dirty="0">
              <a:solidFill>
                <a:schemeClr val="accent4"/>
              </a:solidFill>
            </a:endParaRPr>
          </a:p>
        </p:txBody>
      </p:sp>
      <p:sp>
        <p:nvSpPr>
          <p:cNvPr id="5" name="Rounded Rectangle 4">
            <a:hlinkClick r:id="rId5" action="ppaction://hlinksldjump"/>
          </p:cNvPr>
          <p:cNvSpPr/>
          <p:nvPr/>
        </p:nvSpPr>
        <p:spPr>
          <a:xfrm>
            <a:off x="3189650"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a:t>
            </a:r>
            <a:endParaRPr lang="en-US" b="1" dirty="0">
              <a:solidFill>
                <a:schemeClr val="accent4"/>
              </a:solidFill>
            </a:endParaRPr>
          </a:p>
        </p:txBody>
      </p:sp>
      <p:sp>
        <p:nvSpPr>
          <p:cNvPr id="6" name="Rounded Rectangle 5">
            <a:hlinkClick r:id="rId6" action="ppaction://hlinksldjump"/>
          </p:cNvPr>
          <p:cNvSpPr/>
          <p:nvPr/>
        </p:nvSpPr>
        <p:spPr>
          <a:xfrm>
            <a:off x="4197762"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a:t>
            </a:r>
            <a:endParaRPr lang="en-US" b="1" dirty="0">
              <a:solidFill>
                <a:schemeClr val="accent4"/>
              </a:solidFill>
            </a:endParaRPr>
          </a:p>
        </p:txBody>
      </p:sp>
      <p:sp>
        <p:nvSpPr>
          <p:cNvPr id="7" name="Rounded Rectangle 6">
            <a:hlinkClick r:id="rId7" action="ppaction://hlinksldjump"/>
          </p:cNvPr>
          <p:cNvSpPr/>
          <p:nvPr/>
        </p:nvSpPr>
        <p:spPr>
          <a:xfrm>
            <a:off x="5205874"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a:t>
            </a:r>
            <a:endParaRPr lang="en-US" b="1" dirty="0">
              <a:solidFill>
                <a:schemeClr val="accent4"/>
              </a:solidFill>
            </a:endParaRPr>
          </a:p>
        </p:txBody>
      </p:sp>
      <p:sp>
        <p:nvSpPr>
          <p:cNvPr id="8" name="Rounded Rectangle 7">
            <a:hlinkClick r:id="rId8" action="ppaction://hlinksldjump"/>
          </p:cNvPr>
          <p:cNvSpPr/>
          <p:nvPr/>
        </p:nvSpPr>
        <p:spPr>
          <a:xfrm>
            <a:off x="6213986"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7</a:t>
            </a:r>
            <a:endParaRPr lang="en-US" b="1" dirty="0">
              <a:solidFill>
                <a:schemeClr val="accent4"/>
              </a:solidFill>
            </a:endParaRPr>
          </a:p>
        </p:txBody>
      </p:sp>
      <p:sp>
        <p:nvSpPr>
          <p:cNvPr id="9" name="Rounded Rectangle 8">
            <a:hlinkClick r:id="rId9" action="ppaction://hlinksldjump"/>
          </p:cNvPr>
          <p:cNvSpPr/>
          <p:nvPr/>
        </p:nvSpPr>
        <p:spPr>
          <a:xfrm>
            <a:off x="7222098"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8</a:t>
            </a:r>
            <a:endParaRPr lang="en-US" b="1" dirty="0">
              <a:solidFill>
                <a:schemeClr val="accent4"/>
              </a:solidFill>
            </a:endParaRPr>
          </a:p>
        </p:txBody>
      </p:sp>
      <p:sp>
        <p:nvSpPr>
          <p:cNvPr id="10" name="Rounded Rectangle 9">
            <a:hlinkClick r:id="rId10" action="ppaction://hlinksldjump"/>
          </p:cNvPr>
          <p:cNvSpPr/>
          <p:nvPr/>
        </p:nvSpPr>
        <p:spPr>
          <a:xfrm>
            <a:off x="8230210"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9</a:t>
            </a:r>
            <a:endParaRPr lang="en-US" b="1" dirty="0">
              <a:solidFill>
                <a:schemeClr val="accent4"/>
              </a:solidFill>
            </a:endParaRPr>
          </a:p>
        </p:txBody>
      </p:sp>
      <p:sp>
        <p:nvSpPr>
          <p:cNvPr id="11" name="Rounded Rectangle 10">
            <a:hlinkClick r:id="rId11" action="ppaction://hlinksldjump"/>
          </p:cNvPr>
          <p:cNvSpPr/>
          <p:nvPr/>
        </p:nvSpPr>
        <p:spPr>
          <a:xfrm>
            <a:off x="9238322" y="1052736"/>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10</a:t>
            </a:r>
            <a:endParaRPr lang="en-US" b="1" dirty="0">
              <a:solidFill>
                <a:schemeClr val="accent4"/>
              </a:solidFill>
            </a:endParaRPr>
          </a:p>
        </p:txBody>
      </p:sp>
      <p:sp>
        <p:nvSpPr>
          <p:cNvPr id="12" name="Rounded Rectangle 11">
            <a:hlinkClick r:id="rId12" action="ppaction://hlinksldjump"/>
          </p:cNvPr>
          <p:cNvSpPr/>
          <p:nvPr/>
        </p:nvSpPr>
        <p:spPr>
          <a:xfrm>
            <a:off x="1173426"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11</a:t>
            </a:r>
            <a:endParaRPr lang="en-US" b="1" dirty="0">
              <a:solidFill>
                <a:schemeClr val="accent4"/>
              </a:solidFill>
            </a:endParaRPr>
          </a:p>
        </p:txBody>
      </p:sp>
      <p:sp>
        <p:nvSpPr>
          <p:cNvPr id="13" name="Rounded Rectangle 12">
            <a:hlinkClick r:id="rId13" action="ppaction://hlinksldjump"/>
          </p:cNvPr>
          <p:cNvSpPr/>
          <p:nvPr/>
        </p:nvSpPr>
        <p:spPr>
          <a:xfrm>
            <a:off x="2181538"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12</a:t>
            </a:r>
            <a:endParaRPr lang="en-US" b="1" dirty="0">
              <a:solidFill>
                <a:schemeClr val="accent4"/>
              </a:solidFill>
            </a:endParaRPr>
          </a:p>
        </p:txBody>
      </p:sp>
      <p:sp>
        <p:nvSpPr>
          <p:cNvPr id="14" name="Rounded Rectangle 13">
            <a:hlinkClick r:id="rId14" action="ppaction://hlinksldjump"/>
          </p:cNvPr>
          <p:cNvSpPr/>
          <p:nvPr/>
        </p:nvSpPr>
        <p:spPr>
          <a:xfrm>
            <a:off x="3189650"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13</a:t>
            </a:r>
            <a:endParaRPr lang="en-US" b="1" dirty="0">
              <a:solidFill>
                <a:schemeClr val="accent4"/>
              </a:solidFill>
            </a:endParaRPr>
          </a:p>
        </p:txBody>
      </p:sp>
      <p:sp>
        <p:nvSpPr>
          <p:cNvPr id="15" name="Rounded Rectangle 14">
            <a:hlinkClick r:id="rId15" action="ppaction://hlinksldjump"/>
          </p:cNvPr>
          <p:cNvSpPr/>
          <p:nvPr/>
        </p:nvSpPr>
        <p:spPr>
          <a:xfrm>
            <a:off x="4197762"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14</a:t>
            </a:r>
            <a:endParaRPr lang="en-US" b="1" dirty="0">
              <a:solidFill>
                <a:schemeClr val="accent4"/>
              </a:solidFill>
            </a:endParaRPr>
          </a:p>
        </p:txBody>
      </p:sp>
      <p:sp>
        <p:nvSpPr>
          <p:cNvPr id="16" name="Rounded Rectangle 15">
            <a:hlinkClick r:id="rId16" action="ppaction://hlinksldjump"/>
          </p:cNvPr>
          <p:cNvSpPr/>
          <p:nvPr/>
        </p:nvSpPr>
        <p:spPr>
          <a:xfrm>
            <a:off x="5205874"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15</a:t>
            </a:r>
            <a:endParaRPr lang="en-US" b="1" dirty="0">
              <a:solidFill>
                <a:schemeClr val="accent4"/>
              </a:solidFill>
            </a:endParaRPr>
          </a:p>
        </p:txBody>
      </p:sp>
      <p:sp>
        <p:nvSpPr>
          <p:cNvPr id="17" name="Rounded Rectangle 16">
            <a:hlinkClick r:id="rId17" action="ppaction://hlinksldjump"/>
          </p:cNvPr>
          <p:cNvSpPr/>
          <p:nvPr/>
        </p:nvSpPr>
        <p:spPr>
          <a:xfrm>
            <a:off x="6213986"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16</a:t>
            </a:r>
            <a:endParaRPr lang="en-US" b="1" dirty="0">
              <a:solidFill>
                <a:schemeClr val="accent4"/>
              </a:solidFill>
            </a:endParaRPr>
          </a:p>
        </p:txBody>
      </p:sp>
      <p:sp>
        <p:nvSpPr>
          <p:cNvPr id="18" name="Rounded Rectangle 17">
            <a:hlinkClick r:id="rId18" action="ppaction://hlinksldjump"/>
          </p:cNvPr>
          <p:cNvSpPr/>
          <p:nvPr/>
        </p:nvSpPr>
        <p:spPr>
          <a:xfrm>
            <a:off x="7222098"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17</a:t>
            </a:r>
            <a:endParaRPr lang="en-US" b="1" dirty="0">
              <a:solidFill>
                <a:schemeClr val="accent4"/>
              </a:solidFill>
            </a:endParaRPr>
          </a:p>
        </p:txBody>
      </p:sp>
      <p:sp>
        <p:nvSpPr>
          <p:cNvPr id="19" name="Rounded Rectangle 18">
            <a:hlinkClick r:id="rId19" action="ppaction://hlinksldjump"/>
          </p:cNvPr>
          <p:cNvSpPr/>
          <p:nvPr/>
        </p:nvSpPr>
        <p:spPr>
          <a:xfrm>
            <a:off x="8230210"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18</a:t>
            </a:r>
            <a:endParaRPr lang="en-US" b="1" dirty="0">
              <a:solidFill>
                <a:schemeClr val="accent4"/>
              </a:solidFill>
            </a:endParaRPr>
          </a:p>
        </p:txBody>
      </p:sp>
      <p:sp>
        <p:nvSpPr>
          <p:cNvPr id="20" name="Rounded Rectangle 19">
            <a:hlinkClick r:id="rId20" action="ppaction://hlinksldjump"/>
          </p:cNvPr>
          <p:cNvSpPr/>
          <p:nvPr/>
        </p:nvSpPr>
        <p:spPr>
          <a:xfrm>
            <a:off x="9238322"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19</a:t>
            </a:r>
            <a:endParaRPr lang="en-US" b="1" dirty="0">
              <a:solidFill>
                <a:schemeClr val="accent4"/>
              </a:solidFill>
            </a:endParaRPr>
          </a:p>
        </p:txBody>
      </p:sp>
      <p:sp>
        <p:nvSpPr>
          <p:cNvPr id="21" name="Rounded Rectangle 20">
            <a:hlinkClick r:id="rId21" action="ppaction://hlinksldjump"/>
          </p:cNvPr>
          <p:cNvSpPr/>
          <p:nvPr/>
        </p:nvSpPr>
        <p:spPr>
          <a:xfrm>
            <a:off x="10246434" y="1700808"/>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20</a:t>
            </a:r>
            <a:endParaRPr lang="en-US" b="1" dirty="0">
              <a:solidFill>
                <a:schemeClr val="accent4"/>
              </a:solidFill>
            </a:endParaRPr>
          </a:p>
        </p:txBody>
      </p:sp>
      <p:sp>
        <p:nvSpPr>
          <p:cNvPr id="22" name="30">
            <a:hlinkClick r:id="rId22" action="ppaction://hlinksldjump"/>
          </p:cNvPr>
          <p:cNvSpPr/>
          <p:nvPr/>
        </p:nvSpPr>
        <p:spPr>
          <a:xfrm>
            <a:off x="11229866"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30</a:t>
            </a:r>
            <a:endParaRPr lang="en-US" b="1" dirty="0">
              <a:solidFill>
                <a:schemeClr val="accent4"/>
              </a:solidFill>
            </a:endParaRPr>
          </a:p>
        </p:txBody>
      </p:sp>
      <p:sp>
        <p:nvSpPr>
          <p:cNvPr id="23" name="29">
            <a:hlinkClick r:id="rId23" action="ppaction://hlinksldjump"/>
          </p:cNvPr>
          <p:cNvSpPr/>
          <p:nvPr/>
        </p:nvSpPr>
        <p:spPr>
          <a:xfrm>
            <a:off x="10246434"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29</a:t>
            </a:r>
            <a:endParaRPr lang="en-US" b="1" dirty="0">
              <a:solidFill>
                <a:schemeClr val="accent4"/>
              </a:solidFill>
            </a:endParaRPr>
          </a:p>
        </p:txBody>
      </p:sp>
      <p:sp>
        <p:nvSpPr>
          <p:cNvPr id="24" name="21">
            <a:hlinkClick r:id="rId24" action="ppaction://hlinksldjump"/>
          </p:cNvPr>
          <p:cNvSpPr/>
          <p:nvPr/>
        </p:nvSpPr>
        <p:spPr>
          <a:xfrm>
            <a:off x="2181538"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21</a:t>
            </a:r>
            <a:endParaRPr lang="en-US" b="1" dirty="0">
              <a:solidFill>
                <a:schemeClr val="accent4"/>
              </a:solidFill>
            </a:endParaRPr>
          </a:p>
        </p:txBody>
      </p:sp>
      <p:sp>
        <p:nvSpPr>
          <p:cNvPr id="25" name="22">
            <a:hlinkClick r:id="rId25" action="ppaction://hlinksldjump"/>
          </p:cNvPr>
          <p:cNvSpPr/>
          <p:nvPr/>
        </p:nvSpPr>
        <p:spPr>
          <a:xfrm>
            <a:off x="3189650"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22</a:t>
            </a:r>
            <a:endParaRPr lang="en-US" b="1" dirty="0">
              <a:solidFill>
                <a:schemeClr val="accent4"/>
              </a:solidFill>
            </a:endParaRPr>
          </a:p>
        </p:txBody>
      </p:sp>
      <p:sp>
        <p:nvSpPr>
          <p:cNvPr id="26" name="23">
            <a:hlinkClick r:id="rId26" action="ppaction://hlinksldjump"/>
          </p:cNvPr>
          <p:cNvSpPr/>
          <p:nvPr/>
        </p:nvSpPr>
        <p:spPr>
          <a:xfrm>
            <a:off x="4197762"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23</a:t>
            </a:r>
            <a:endParaRPr lang="en-US" b="1" dirty="0">
              <a:solidFill>
                <a:schemeClr val="accent4"/>
              </a:solidFill>
            </a:endParaRPr>
          </a:p>
        </p:txBody>
      </p:sp>
      <p:sp>
        <p:nvSpPr>
          <p:cNvPr id="27" name="24">
            <a:hlinkClick r:id="rId27" action="ppaction://hlinksldjump"/>
          </p:cNvPr>
          <p:cNvSpPr/>
          <p:nvPr/>
        </p:nvSpPr>
        <p:spPr>
          <a:xfrm>
            <a:off x="5205874"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24</a:t>
            </a:r>
            <a:endParaRPr lang="en-US" b="1" dirty="0">
              <a:solidFill>
                <a:schemeClr val="accent4"/>
              </a:solidFill>
            </a:endParaRPr>
          </a:p>
        </p:txBody>
      </p:sp>
      <p:sp>
        <p:nvSpPr>
          <p:cNvPr id="28" name="25">
            <a:hlinkClick r:id="rId28" action="ppaction://hlinksldjump"/>
          </p:cNvPr>
          <p:cNvSpPr/>
          <p:nvPr/>
        </p:nvSpPr>
        <p:spPr>
          <a:xfrm>
            <a:off x="6213986"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25</a:t>
            </a:r>
            <a:endParaRPr lang="en-US" b="1" dirty="0">
              <a:solidFill>
                <a:schemeClr val="accent4"/>
              </a:solidFill>
            </a:endParaRPr>
          </a:p>
        </p:txBody>
      </p:sp>
      <p:sp>
        <p:nvSpPr>
          <p:cNvPr id="29" name="26">
            <a:hlinkClick r:id="rId29" action="ppaction://hlinksldjump"/>
          </p:cNvPr>
          <p:cNvSpPr/>
          <p:nvPr/>
        </p:nvSpPr>
        <p:spPr>
          <a:xfrm>
            <a:off x="7222098"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26</a:t>
            </a:r>
            <a:endParaRPr lang="en-US" b="1" dirty="0">
              <a:solidFill>
                <a:schemeClr val="accent4"/>
              </a:solidFill>
            </a:endParaRPr>
          </a:p>
        </p:txBody>
      </p:sp>
      <p:sp>
        <p:nvSpPr>
          <p:cNvPr id="30" name="27">
            <a:hlinkClick r:id="rId30" action="ppaction://hlinksldjump"/>
          </p:cNvPr>
          <p:cNvSpPr/>
          <p:nvPr/>
        </p:nvSpPr>
        <p:spPr>
          <a:xfrm>
            <a:off x="8230210"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27</a:t>
            </a:r>
            <a:endParaRPr lang="en-US" b="1" dirty="0">
              <a:solidFill>
                <a:schemeClr val="accent4"/>
              </a:solidFill>
            </a:endParaRPr>
          </a:p>
        </p:txBody>
      </p:sp>
      <p:sp>
        <p:nvSpPr>
          <p:cNvPr id="31" name="28">
            <a:hlinkClick r:id="rId31" action="ppaction://hlinksldjump"/>
          </p:cNvPr>
          <p:cNvSpPr/>
          <p:nvPr/>
        </p:nvSpPr>
        <p:spPr>
          <a:xfrm>
            <a:off x="9238322" y="2348880"/>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28</a:t>
            </a:r>
            <a:endParaRPr lang="en-US" b="1" dirty="0">
              <a:solidFill>
                <a:schemeClr val="accent4"/>
              </a:solidFill>
            </a:endParaRPr>
          </a:p>
        </p:txBody>
      </p:sp>
      <p:sp>
        <p:nvSpPr>
          <p:cNvPr id="32" name="32">
            <a:hlinkClick r:id="rId32" action="ppaction://hlinksldjump"/>
          </p:cNvPr>
          <p:cNvSpPr/>
          <p:nvPr/>
        </p:nvSpPr>
        <p:spPr>
          <a:xfrm>
            <a:off x="2181538"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32</a:t>
            </a:r>
            <a:endParaRPr lang="en-US" b="1" dirty="0">
              <a:solidFill>
                <a:schemeClr val="accent4"/>
              </a:solidFill>
            </a:endParaRPr>
          </a:p>
        </p:txBody>
      </p:sp>
      <p:sp>
        <p:nvSpPr>
          <p:cNvPr id="33" name="31">
            <a:hlinkClick r:id="rId33" action="ppaction://hlinksldjump"/>
          </p:cNvPr>
          <p:cNvSpPr/>
          <p:nvPr/>
        </p:nvSpPr>
        <p:spPr>
          <a:xfrm>
            <a:off x="1173426"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31</a:t>
            </a:r>
            <a:endParaRPr lang="en-US" b="1" dirty="0">
              <a:solidFill>
                <a:schemeClr val="accent4"/>
              </a:solidFill>
            </a:endParaRPr>
          </a:p>
        </p:txBody>
      </p:sp>
      <p:sp>
        <p:nvSpPr>
          <p:cNvPr id="34" name="Rounded Rectangle 33">
            <a:hlinkClick r:id="rId34" action="ppaction://hlinksldjump"/>
          </p:cNvPr>
          <p:cNvSpPr/>
          <p:nvPr/>
        </p:nvSpPr>
        <p:spPr>
          <a:xfrm>
            <a:off x="3189650"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33</a:t>
            </a:r>
            <a:endParaRPr lang="en-US" b="1" dirty="0">
              <a:solidFill>
                <a:schemeClr val="accent4"/>
              </a:solidFill>
            </a:endParaRPr>
          </a:p>
        </p:txBody>
      </p:sp>
      <p:sp>
        <p:nvSpPr>
          <p:cNvPr id="35" name="Rounded Rectangle 34">
            <a:hlinkClick r:id="rId35" action="ppaction://hlinksldjump"/>
          </p:cNvPr>
          <p:cNvSpPr/>
          <p:nvPr/>
        </p:nvSpPr>
        <p:spPr>
          <a:xfrm>
            <a:off x="4197762"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34</a:t>
            </a:r>
            <a:endParaRPr lang="en-US" b="1" dirty="0">
              <a:solidFill>
                <a:schemeClr val="accent4"/>
              </a:solidFill>
            </a:endParaRPr>
          </a:p>
        </p:txBody>
      </p:sp>
      <p:sp>
        <p:nvSpPr>
          <p:cNvPr id="36" name="Rounded Rectangle 35">
            <a:hlinkClick r:id="rId36" action="ppaction://hlinksldjump"/>
          </p:cNvPr>
          <p:cNvSpPr/>
          <p:nvPr/>
        </p:nvSpPr>
        <p:spPr>
          <a:xfrm>
            <a:off x="5205874"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35</a:t>
            </a:r>
            <a:endParaRPr lang="en-US" b="1" dirty="0">
              <a:solidFill>
                <a:schemeClr val="accent4"/>
              </a:solidFill>
            </a:endParaRPr>
          </a:p>
        </p:txBody>
      </p:sp>
      <p:sp>
        <p:nvSpPr>
          <p:cNvPr id="37" name="Rounded Rectangle 36">
            <a:hlinkClick r:id="rId37" action="ppaction://hlinksldjump"/>
          </p:cNvPr>
          <p:cNvSpPr/>
          <p:nvPr/>
        </p:nvSpPr>
        <p:spPr>
          <a:xfrm>
            <a:off x="6213986"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36</a:t>
            </a:r>
            <a:endParaRPr lang="en-US" b="1" dirty="0">
              <a:solidFill>
                <a:schemeClr val="accent4"/>
              </a:solidFill>
            </a:endParaRPr>
          </a:p>
        </p:txBody>
      </p:sp>
      <p:sp>
        <p:nvSpPr>
          <p:cNvPr id="38" name="Rounded Rectangle 37">
            <a:hlinkClick r:id="rId38" action="ppaction://hlinksldjump"/>
          </p:cNvPr>
          <p:cNvSpPr/>
          <p:nvPr/>
        </p:nvSpPr>
        <p:spPr>
          <a:xfrm>
            <a:off x="7222098"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37</a:t>
            </a:r>
            <a:endParaRPr lang="en-US" b="1" dirty="0">
              <a:solidFill>
                <a:schemeClr val="accent4"/>
              </a:solidFill>
            </a:endParaRPr>
          </a:p>
        </p:txBody>
      </p:sp>
      <p:sp>
        <p:nvSpPr>
          <p:cNvPr id="39" name="Rounded Rectangle 38">
            <a:hlinkClick r:id="rId39" action="ppaction://hlinksldjump"/>
          </p:cNvPr>
          <p:cNvSpPr/>
          <p:nvPr/>
        </p:nvSpPr>
        <p:spPr>
          <a:xfrm>
            <a:off x="8230210"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38</a:t>
            </a:r>
            <a:endParaRPr lang="en-US" b="1" dirty="0">
              <a:solidFill>
                <a:schemeClr val="accent4"/>
              </a:solidFill>
            </a:endParaRPr>
          </a:p>
        </p:txBody>
      </p:sp>
      <p:sp>
        <p:nvSpPr>
          <p:cNvPr id="40" name="Rounded Rectangle 39">
            <a:hlinkClick r:id="rId40" action="ppaction://hlinksldjump"/>
          </p:cNvPr>
          <p:cNvSpPr/>
          <p:nvPr/>
        </p:nvSpPr>
        <p:spPr>
          <a:xfrm>
            <a:off x="9238322"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39</a:t>
            </a:r>
            <a:endParaRPr lang="en-US" b="1" dirty="0">
              <a:solidFill>
                <a:schemeClr val="accent4"/>
              </a:solidFill>
            </a:endParaRPr>
          </a:p>
        </p:txBody>
      </p:sp>
      <p:sp>
        <p:nvSpPr>
          <p:cNvPr id="41" name="Rounded Rectangle 40">
            <a:hlinkClick r:id="rId41" action="ppaction://hlinksldjump"/>
          </p:cNvPr>
          <p:cNvSpPr/>
          <p:nvPr/>
        </p:nvSpPr>
        <p:spPr>
          <a:xfrm>
            <a:off x="10246434" y="2996952"/>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40</a:t>
            </a:r>
            <a:endParaRPr lang="en-US" b="1" dirty="0">
              <a:solidFill>
                <a:schemeClr val="accent4"/>
              </a:solidFill>
            </a:endParaRPr>
          </a:p>
        </p:txBody>
      </p:sp>
      <p:sp>
        <p:nvSpPr>
          <p:cNvPr id="42" name="42">
            <a:hlinkClick r:id="rId42" action="ppaction://hlinksldjump"/>
          </p:cNvPr>
          <p:cNvSpPr/>
          <p:nvPr/>
        </p:nvSpPr>
        <p:spPr>
          <a:xfrm>
            <a:off x="1173426"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42</a:t>
            </a:r>
            <a:endParaRPr lang="en-US" b="1" dirty="0">
              <a:solidFill>
                <a:schemeClr val="accent4"/>
              </a:solidFill>
            </a:endParaRPr>
          </a:p>
        </p:txBody>
      </p:sp>
      <p:sp>
        <p:nvSpPr>
          <p:cNvPr id="43" name="41">
            <a:hlinkClick r:id="rId43" action="ppaction://hlinksldjump"/>
          </p:cNvPr>
          <p:cNvSpPr/>
          <p:nvPr/>
        </p:nvSpPr>
        <p:spPr>
          <a:xfrm>
            <a:off x="165314"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41</a:t>
            </a:r>
            <a:endParaRPr lang="en-US" b="1" dirty="0">
              <a:solidFill>
                <a:schemeClr val="accent4"/>
              </a:solidFill>
            </a:endParaRPr>
          </a:p>
        </p:txBody>
      </p:sp>
      <p:sp>
        <p:nvSpPr>
          <p:cNvPr id="44" name="Rounded Rectangle 43">
            <a:hlinkClick r:id="rId44" action="ppaction://hlinksldjump"/>
          </p:cNvPr>
          <p:cNvSpPr/>
          <p:nvPr/>
        </p:nvSpPr>
        <p:spPr>
          <a:xfrm>
            <a:off x="2181538"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43</a:t>
            </a:r>
            <a:endParaRPr lang="en-US" b="1" dirty="0">
              <a:solidFill>
                <a:schemeClr val="accent4"/>
              </a:solidFill>
            </a:endParaRPr>
          </a:p>
        </p:txBody>
      </p:sp>
      <p:sp>
        <p:nvSpPr>
          <p:cNvPr id="45" name="Rounded Rectangle 44">
            <a:hlinkClick r:id="rId45" action="ppaction://hlinksldjump"/>
          </p:cNvPr>
          <p:cNvSpPr/>
          <p:nvPr/>
        </p:nvSpPr>
        <p:spPr>
          <a:xfrm>
            <a:off x="3189650"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44</a:t>
            </a:r>
            <a:endParaRPr lang="en-US" b="1" dirty="0">
              <a:solidFill>
                <a:schemeClr val="accent4"/>
              </a:solidFill>
            </a:endParaRPr>
          </a:p>
        </p:txBody>
      </p:sp>
      <p:sp>
        <p:nvSpPr>
          <p:cNvPr id="46" name="Rounded Rectangle 45">
            <a:hlinkClick r:id="rId46" action="ppaction://hlinksldjump"/>
          </p:cNvPr>
          <p:cNvSpPr/>
          <p:nvPr/>
        </p:nvSpPr>
        <p:spPr>
          <a:xfrm>
            <a:off x="4197762"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45</a:t>
            </a:r>
            <a:endParaRPr lang="en-US" b="1" dirty="0">
              <a:solidFill>
                <a:schemeClr val="accent4"/>
              </a:solidFill>
            </a:endParaRPr>
          </a:p>
        </p:txBody>
      </p:sp>
      <p:sp>
        <p:nvSpPr>
          <p:cNvPr id="47" name="Rounded Rectangle 46">
            <a:hlinkClick r:id="rId47" action="ppaction://hlinksldjump"/>
          </p:cNvPr>
          <p:cNvSpPr/>
          <p:nvPr/>
        </p:nvSpPr>
        <p:spPr>
          <a:xfrm>
            <a:off x="5205874"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46</a:t>
            </a:r>
            <a:endParaRPr lang="en-US" b="1" dirty="0">
              <a:solidFill>
                <a:schemeClr val="accent4"/>
              </a:solidFill>
            </a:endParaRPr>
          </a:p>
        </p:txBody>
      </p:sp>
      <p:sp>
        <p:nvSpPr>
          <p:cNvPr id="48" name="Rounded Rectangle 47">
            <a:hlinkClick r:id="rId48" action="ppaction://hlinksldjump"/>
          </p:cNvPr>
          <p:cNvSpPr/>
          <p:nvPr/>
        </p:nvSpPr>
        <p:spPr>
          <a:xfrm>
            <a:off x="6213986"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47</a:t>
            </a:r>
            <a:endParaRPr lang="en-US" b="1" dirty="0">
              <a:solidFill>
                <a:schemeClr val="accent4"/>
              </a:solidFill>
            </a:endParaRPr>
          </a:p>
        </p:txBody>
      </p:sp>
      <p:sp>
        <p:nvSpPr>
          <p:cNvPr id="49" name="Rounded Rectangle 48">
            <a:hlinkClick r:id="rId49" action="ppaction://hlinksldjump"/>
          </p:cNvPr>
          <p:cNvSpPr/>
          <p:nvPr/>
        </p:nvSpPr>
        <p:spPr>
          <a:xfrm>
            <a:off x="7222098"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48</a:t>
            </a:r>
            <a:endParaRPr lang="en-US" b="1" dirty="0">
              <a:solidFill>
                <a:schemeClr val="accent4"/>
              </a:solidFill>
            </a:endParaRPr>
          </a:p>
        </p:txBody>
      </p:sp>
      <p:sp>
        <p:nvSpPr>
          <p:cNvPr id="50" name="Rounded Rectangle 49">
            <a:hlinkClick r:id="rId50" action="ppaction://hlinksldjump"/>
          </p:cNvPr>
          <p:cNvSpPr/>
          <p:nvPr/>
        </p:nvSpPr>
        <p:spPr>
          <a:xfrm>
            <a:off x="8230210"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49</a:t>
            </a:r>
            <a:endParaRPr lang="en-US" b="1" dirty="0">
              <a:solidFill>
                <a:schemeClr val="accent4"/>
              </a:solidFill>
            </a:endParaRPr>
          </a:p>
        </p:txBody>
      </p:sp>
      <p:sp>
        <p:nvSpPr>
          <p:cNvPr id="51" name="Rounded Rectangle 50">
            <a:hlinkClick r:id="rId51" action="ppaction://hlinksldjump"/>
          </p:cNvPr>
          <p:cNvSpPr/>
          <p:nvPr/>
        </p:nvSpPr>
        <p:spPr>
          <a:xfrm>
            <a:off x="9238322" y="3645024"/>
            <a:ext cx="936104" cy="576064"/>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50</a:t>
            </a:r>
            <a:endParaRPr lang="en-US" b="1" dirty="0">
              <a:solidFill>
                <a:schemeClr val="accent4"/>
              </a:solidFill>
            </a:endParaRPr>
          </a:p>
        </p:txBody>
      </p:sp>
      <p:sp>
        <p:nvSpPr>
          <p:cNvPr id="52" name="60">
            <a:hlinkClick r:id="rId52" action="ppaction://hlinksldjump"/>
          </p:cNvPr>
          <p:cNvSpPr/>
          <p:nvPr/>
        </p:nvSpPr>
        <p:spPr>
          <a:xfrm>
            <a:off x="10221754"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60</a:t>
            </a:r>
            <a:endParaRPr lang="en-US" b="1" dirty="0">
              <a:solidFill>
                <a:schemeClr val="accent4"/>
              </a:solidFill>
            </a:endParaRPr>
          </a:p>
        </p:txBody>
      </p:sp>
      <p:sp>
        <p:nvSpPr>
          <p:cNvPr id="53" name="59">
            <a:hlinkClick r:id="rId53" action="ppaction://hlinksldjump"/>
          </p:cNvPr>
          <p:cNvSpPr/>
          <p:nvPr/>
        </p:nvSpPr>
        <p:spPr>
          <a:xfrm>
            <a:off x="9238322"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59</a:t>
            </a:r>
            <a:endParaRPr lang="en-US" b="1" dirty="0">
              <a:solidFill>
                <a:schemeClr val="accent4"/>
              </a:solidFill>
            </a:endParaRPr>
          </a:p>
        </p:txBody>
      </p:sp>
      <p:sp>
        <p:nvSpPr>
          <p:cNvPr id="54" name="51">
            <a:hlinkClick r:id="rId54" action="ppaction://hlinksldjump"/>
          </p:cNvPr>
          <p:cNvSpPr/>
          <p:nvPr/>
        </p:nvSpPr>
        <p:spPr>
          <a:xfrm>
            <a:off x="1173426"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51</a:t>
            </a:r>
            <a:endParaRPr lang="en-US" b="1" dirty="0">
              <a:solidFill>
                <a:schemeClr val="accent4"/>
              </a:solidFill>
            </a:endParaRPr>
          </a:p>
        </p:txBody>
      </p:sp>
      <p:sp>
        <p:nvSpPr>
          <p:cNvPr id="55" name="52">
            <a:hlinkClick r:id="rId55" action="ppaction://hlinksldjump"/>
          </p:cNvPr>
          <p:cNvSpPr/>
          <p:nvPr/>
        </p:nvSpPr>
        <p:spPr>
          <a:xfrm>
            <a:off x="2181538"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52</a:t>
            </a:r>
            <a:endParaRPr lang="en-US" b="1" dirty="0">
              <a:solidFill>
                <a:schemeClr val="accent4"/>
              </a:solidFill>
            </a:endParaRPr>
          </a:p>
        </p:txBody>
      </p:sp>
      <p:sp>
        <p:nvSpPr>
          <p:cNvPr id="56" name="53">
            <a:hlinkClick r:id="rId56" action="ppaction://hlinksldjump"/>
          </p:cNvPr>
          <p:cNvSpPr/>
          <p:nvPr/>
        </p:nvSpPr>
        <p:spPr>
          <a:xfrm>
            <a:off x="3189650"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53</a:t>
            </a:r>
            <a:endParaRPr lang="en-US" b="1" dirty="0">
              <a:solidFill>
                <a:schemeClr val="accent4"/>
              </a:solidFill>
            </a:endParaRPr>
          </a:p>
        </p:txBody>
      </p:sp>
      <p:sp>
        <p:nvSpPr>
          <p:cNvPr id="57" name="54">
            <a:hlinkClick r:id="rId57" action="ppaction://hlinksldjump"/>
          </p:cNvPr>
          <p:cNvSpPr/>
          <p:nvPr/>
        </p:nvSpPr>
        <p:spPr>
          <a:xfrm>
            <a:off x="4197762"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54</a:t>
            </a:r>
            <a:endParaRPr lang="en-US" b="1" dirty="0">
              <a:solidFill>
                <a:schemeClr val="accent4"/>
              </a:solidFill>
            </a:endParaRPr>
          </a:p>
        </p:txBody>
      </p:sp>
      <p:sp>
        <p:nvSpPr>
          <p:cNvPr id="58" name="55">
            <a:hlinkClick r:id="rId58" action="ppaction://hlinksldjump"/>
          </p:cNvPr>
          <p:cNvSpPr/>
          <p:nvPr/>
        </p:nvSpPr>
        <p:spPr>
          <a:xfrm>
            <a:off x="5205874"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55</a:t>
            </a:r>
            <a:endParaRPr lang="en-US" b="1" dirty="0">
              <a:solidFill>
                <a:schemeClr val="accent4"/>
              </a:solidFill>
            </a:endParaRPr>
          </a:p>
        </p:txBody>
      </p:sp>
      <p:sp>
        <p:nvSpPr>
          <p:cNvPr id="59" name="56">
            <a:hlinkClick r:id="rId59" action="ppaction://hlinksldjump"/>
          </p:cNvPr>
          <p:cNvSpPr/>
          <p:nvPr/>
        </p:nvSpPr>
        <p:spPr>
          <a:xfrm>
            <a:off x="6213986"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56</a:t>
            </a:r>
            <a:endParaRPr lang="en-US" b="1" dirty="0">
              <a:solidFill>
                <a:schemeClr val="accent4"/>
              </a:solidFill>
            </a:endParaRPr>
          </a:p>
        </p:txBody>
      </p:sp>
      <p:sp>
        <p:nvSpPr>
          <p:cNvPr id="60" name="57">
            <a:hlinkClick r:id="rId60" action="ppaction://hlinksldjump"/>
          </p:cNvPr>
          <p:cNvSpPr/>
          <p:nvPr/>
        </p:nvSpPr>
        <p:spPr>
          <a:xfrm>
            <a:off x="7222098"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57</a:t>
            </a:r>
            <a:endParaRPr lang="en-US" b="1" dirty="0">
              <a:solidFill>
                <a:schemeClr val="accent4"/>
              </a:solidFill>
            </a:endParaRPr>
          </a:p>
        </p:txBody>
      </p:sp>
      <p:sp>
        <p:nvSpPr>
          <p:cNvPr id="61" name="58">
            <a:hlinkClick r:id="rId61" action="ppaction://hlinksldjump"/>
          </p:cNvPr>
          <p:cNvSpPr/>
          <p:nvPr/>
        </p:nvSpPr>
        <p:spPr>
          <a:xfrm>
            <a:off x="8230210" y="4293096"/>
            <a:ext cx="936104" cy="576064"/>
          </a:xfrm>
          <a:prstGeom prst="roundRect">
            <a:avLst/>
          </a:prstGeom>
          <a:solidFill>
            <a:schemeClr val="tx2">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58</a:t>
            </a:r>
            <a:endParaRPr lang="en-US" b="1" dirty="0">
              <a:solidFill>
                <a:schemeClr val="accent4"/>
              </a:solidFill>
            </a:endParaRPr>
          </a:p>
        </p:txBody>
      </p:sp>
      <p:sp>
        <p:nvSpPr>
          <p:cNvPr id="62" name="70">
            <a:hlinkClick r:id="rId62" action="ppaction://hlinksldjump"/>
          </p:cNvPr>
          <p:cNvSpPr/>
          <p:nvPr/>
        </p:nvSpPr>
        <p:spPr>
          <a:xfrm>
            <a:off x="11229866"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70</a:t>
            </a:r>
            <a:endParaRPr lang="en-US" b="1" dirty="0">
              <a:solidFill>
                <a:schemeClr val="accent4"/>
              </a:solidFill>
            </a:endParaRPr>
          </a:p>
        </p:txBody>
      </p:sp>
      <p:sp>
        <p:nvSpPr>
          <p:cNvPr id="63" name="69">
            <a:hlinkClick r:id="rId63" action="ppaction://hlinksldjump"/>
          </p:cNvPr>
          <p:cNvSpPr/>
          <p:nvPr/>
        </p:nvSpPr>
        <p:spPr>
          <a:xfrm>
            <a:off x="10246434"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69</a:t>
            </a:r>
            <a:endParaRPr lang="en-US" b="1" dirty="0">
              <a:solidFill>
                <a:schemeClr val="accent4"/>
              </a:solidFill>
            </a:endParaRPr>
          </a:p>
        </p:txBody>
      </p:sp>
      <p:sp>
        <p:nvSpPr>
          <p:cNvPr id="64" name="61">
            <a:hlinkClick r:id="rId64" action="ppaction://hlinksldjump"/>
          </p:cNvPr>
          <p:cNvSpPr/>
          <p:nvPr/>
        </p:nvSpPr>
        <p:spPr>
          <a:xfrm>
            <a:off x="2181538"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61</a:t>
            </a:r>
            <a:endParaRPr lang="en-US" b="1" dirty="0">
              <a:solidFill>
                <a:schemeClr val="accent4"/>
              </a:solidFill>
            </a:endParaRPr>
          </a:p>
        </p:txBody>
      </p:sp>
      <p:sp>
        <p:nvSpPr>
          <p:cNvPr id="65" name="62">
            <a:hlinkClick r:id="rId65" action="ppaction://hlinksldjump"/>
          </p:cNvPr>
          <p:cNvSpPr/>
          <p:nvPr/>
        </p:nvSpPr>
        <p:spPr>
          <a:xfrm>
            <a:off x="3189650"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62</a:t>
            </a:r>
            <a:endParaRPr lang="en-US" b="1" dirty="0">
              <a:solidFill>
                <a:schemeClr val="accent4"/>
              </a:solidFill>
            </a:endParaRPr>
          </a:p>
        </p:txBody>
      </p:sp>
      <p:sp>
        <p:nvSpPr>
          <p:cNvPr id="66" name="63">
            <a:hlinkClick r:id="rId66" action="ppaction://hlinksldjump"/>
          </p:cNvPr>
          <p:cNvSpPr/>
          <p:nvPr/>
        </p:nvSpPr>
        <p:spPr>
          <a:xfrm>
            <a:off x="4197762"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63</a:t>
            </a:r>
            <a:endParaRPr lang="en-US" b="1" dirty="0">
              <a:solidFill>
                <a:schemeClr val="accent4"/>
              </a:solidFill>
            </a:endParaRPr>
          </a:p>
        </p:txBody>
      </p:sp>
      <p:sp>
        <p:nvSpPr>
          <p:cNvPr id="67" name="64">
            <a:hlinkClick r:id="rId67" action="ppaction://hlinksldjump"/>
          </p:cNvPr>
          <p:cNvSpPr/>
          <p:nvPr/>
        </p:nvSpPr>
        <p:spPr>
          <a:xfrm>
            <a:off x="5205874"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64</a:t>
            </a:r>
            <a:endParaRPr lang="en-US" b="1" dirty="0">
              <a:solidFill>
                <a:schemeClr val="accent4"/>
              </a:solidFill>
            </a:endParaRPr>
          </a:p>
        </p:txBody>
      </p:sp>
      <p:sp>
        <p:nvSpPr>
          <p:cNvPr id="68" name="65">
            <a:hlinkClick r:id="rId68" action="ppaction://hlinksldjump"/>
          </p:cNvPr>
          <p:cNvSpPr/>
          <p:nvPr/>
        </p:nvSpPr>
        <p:spPr>
          <a:xfrm>
            <a:off x="6213986"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65</a:t>
            </a:r>
            <a:endParaRPr lang="en-US" b="1" dirty="0">
              <a:solidFill>
                <a:schemeClr val="accent4"/>
              </a:solidFill>
            </a:endParaRPr>
          </a:p>
        </p:txBody>
      </p:sp>
      <p:sp>
        <p:nvSpPr>
          <p:cNvPr id="69" name="66">
            <a:hlinkClick r:id="rId69" action="ppaction://hlinksldjump"/>
          </p:cNvPr>
          <p:cNvSpPr/>
          <p:nvPr/>
        </p:nvSpPr>
        <p:spPr>
          <a:xfrm>
            <a:off x="7222098"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66</a:t>
            </a:r>
            <a:endParaRPr lang="en-US" b="1" dirty="0">
              <a:solidFill>
                <a:schemeClr val="accent4"/>
              </a:solidFill>
            </a:endParaRPr>
          </a:p>
        </p:txBody>
      </p:sp>
      <p:sp>
        <p:nvSpPr>
          <p:cNvPr id="70" name="67">
            <a:hlinkClick r:id="rId70" action="ppaction://hlinksldjump"/>
          </p:cNvPr>
          <p:cNvSpPr/>
          <p:nvPr/>
        </p:nvSpPr>
        <p:spPr>
          <a:xfrm>
            <a:off x="8230210"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67</a:t>
            </a:r>
            <a:endParaRPr lang="en-US" b="1" dirty="0">
              <a:solidFill>
                <a:schemeClr val="accent4"/>
              </a:solidFill>
            </a:endParaRPr>
          </a:p>
        </p:txBody>
      </p:sp>
      <p:sp>
        <p:nvSpPr>
          <p:cNvPr id="71" name="68">
            <a:hlinkClick r:id="rId71" action="ppaction://hlinksldjump"/>
          </p:cNvPr>
          <p:cNvSpPr/>
          <p:nvPr/>
        </p:nvSpPr>
        <p:spPr>
          <a:xfrm>
            <a:off x="9238322" y="4941168"/>
            <a:ext cx="936104" cy="576064"/>
          </a:xfrm>
          <a:prstGeom prst="roundRect">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68</a:t>
            </a:r>
            <a:endParaRPr lang="en-US" b="1" dirty="0">
              <a:solidFill>
                <a:schemeClr val="accent4"/>
              </a:solidFill>
            </a:endParaRPr>
          </a:p>
        </p:txBody>
      </p:sp>
      <p:sp>
        <p:nvSpPr>
          <p:cNvPr id="72" name="Go to Squares button">
            <a:hlinkClick r:id="rId72" action="ppaction://hlinksldjump"/>
          </p:cNvPr>
          <p:cNvSpPr/>
          <p:nvPr/>
        </p:nvSpPr>
        <p:spPr>
          <a:xfrm>
            <a:off x="1847528" y="6381328"/>
            <a:ext cx="1224136" cy="36004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p>
        </p:txBody>
      </p:sp>
      <p:grpSp>
        <p:nvGrpSpPr>
          <p:cNvPr id="78" name="Group 77">
            <a:extLst>
              <a:ext uri="{FF2B5EF4-FFF2-40B4-BE49-F238E27FC236}">
                <a16:creationId xmlns:a16="http://schemas.microsoft.com/office/drawing/2014/main" id="{23F41A8A-8BE8-D3AB-DDCA-1C353D9CB766}"/>
              </a:ext>
            </a:extLst>
          </p:cNvPr>
          <p:cNvGrpSpPr/>
          <p:nvPr/>
        </p:nvGrpSpPr>
        <p:grpSpPr>
          <a:xfrm>
            <a:off x="3445600" y="332645"/>
            <a:ext cx="5300801" cy="369332"/>
            <a:chOff x="2999656" y="332645"/>
            <a:chExt cx="5300801" cy="369332"/>
          </a:xfrm>
        </p:grpSpPr>
        <p:sp>
          <p:nvSpPr>
            <p:cNvPr id="74" name="TextBox 73"/>
            <p:cNvSpPr txBox="1"/>
            <p:nvPr/>
          </p:nvSpPr>
          <p:spPr>
            <a:xfrm>
              <a:off x="2999656" y="332645"/>
              <a:ext cx="1512142" cy="369332"/>
            </a:xfrm>
            <a:prstGeom prst="rect">
              <a:avLst/>
            </a:prstGeom>
            <a:noFill/>
          </p:spPr>
          <p:txBody>
            <a:bodyPr wrap="square" rtlCol="0">
              <a:spAutoFit/>
            </a:bodyPr>
            <a:lstStyle/>
            <a:p>
              <a:pPr algn="ctr"/>
              <a:r>
                <a:rPr lang="en-US" dirty="0">
                  <a:solidFill>
                    <a:schemeClr val="tx2"/>
                  </a:solidFill>
                </a:rPr>
                <a:t>Category 1</a:t>
              </a:r>
            </a:p>
          </p:txBody>
        </p:sp>
        <p:sp>
          <p:nvSpPr>
            <p:cNvPr id="75" name="TextBox 74"/>
            <p:cNvSpPr txBox="1"/>
            <p:nvPr/>
          </p:nvSpPr>
          <p:spPr>
            <a:xfrm>
              <a:off x="4893986" y="332645"/>
              <a:ext cx="1512142" cy="369330"/>
            </a:xfrm>
            <a:prstGeom prst="rect">
              <a:avLst/>
            </a:prstGeom>
            <a:noFill/>
          </p:spPr>
          <p:txBody>
            <a:bodyPr wrap="square" rtlCol="0">
              <a:spAutoFit/>
            </a:bodyPr>
            <a:lstStyle/>
            <a:p>
              <a:pPr algn="ctr"/>
              <a:r>
                <a:rPr lang="en-US" dirty="0">
                  <a:solidFill>
                    <a:schemeClr val="tx2"/>
                  </a:solidFill>
                </a:rPr>
                <a:t>Category 2</a:t>
              </a:r>
            </a:p>
          </p:txBody>
        </p:sp>
        <p:sp>
          <p:nvSpPr>
            <p:cNvPr id="76" name="TextBox 75"/>
            <p:cNvSpPr txBox="1"/>
            <p:nvPr/>
          </p:nvSpPr>
          <p:spPr>
            <a:xfrm>
              <a:off x="6788315" y="332645"/>
              <a:ext cx="1512142" cy="369330"/>
            </a:xfrm>
            <a:prstGeom prst="rect">
              <a:avLst/>
            </a:prstGeom>
            <a:noFill/>
          </p:spPr>
          <p:txBody>
            <a:bodyPr wrap="square" rtlCol="0">
              <a:spAutoFit/>
            </a:bodyPr>
            <a:lstStyle/>
            <a:p>
              <a:pPr algn="ctr"/>
              <a:r>
                <a:rPr lang="en-US" dirty="0">
                  <a:solidFill>
                    <a:schemeClr val="tx2"/>
                  </a:solidFill>
                </a:rPr>
                <a:t>Category 3</a:t>
              </a:r>
            </a:p>
          </p:txBody>
        </p:sp>
      </p:grpSp>
      <p:sp>
        <p:nvSpPr>
          <p:cNvPr id="77" name="Go to Squares button">
            <a:hlinkClick r:id="rId73" action="ppaction://hlinksldjump"/>
          </p:cNvPr>
          <p:cNvSpPr/>
          <p:nvPr/>
        </p:nvSpPr>
        <p:spPr>
          <a:xfrm>
            <a:off x="3647728" y="6381328"/>
            <a:ext cx="1368152" cy="36004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96104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3"/>
                                        </p:tgtEl>
                                        <p:attrNameLst>
                                          <p:attrName>ppt_w</p:attrName>
                                        </p:attrNameLst>
                                      </p:cBhvr>
                                      <p:tavLst>
                                        <p:tav tm="0">
                                          <p:val>
                                            <p:strVal val="ppt_w"/>
                                          </p:val>
                                        </p:tav>
                                        <p:tav tm="100000">
                                          <p:val>
                                            <p:fltVal val="0"/>
                                          </p:val>
                                        </p:tav>
                                      </p:tavLst>
                                    </p:anim>
                                    <p:anim calcmode="lin" valueType="num">
                                      <p:cBhvr>
                                        <p:cTn id="15" dur="500"/>
                                        <p:tgtEl>
                                          <p:spTgt spid="3"/>
                                        </p:tgtEl>
                                        <p:attrNameLst>
                                          <p:attrName>ppt_h</p:attrName>
                                        </p:attrNameLst>
                                      </p:cBhvr>
                                      <p:tavLst>
                                        <p:tav tm="0">
                                          <p:val>
                                            <p:strVal val="ppt_h"/>
                                          </p:val>
                                        </p:tav>
                                        <p:tav tm="100000">
                                          <p:val>
                                            <p:fltVal val="0"/>
                                          </p:val>
                                        </p:tav>
                                      </p:tavLst>
                                    </p:anim>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6"/>
                                        </p:tgtEl>
                                        <p:attrNameLst>
                                          <p:attrName>ppt_w</p:attrName>
                                        </p:attrNameLst>
                                      </p:cBhvr>
                                      <p:tavLst>
                                        <p:tav tm="0">
                                          <p:val>
                                            <p:strVal val="ppt_w"/>
                                          </p:val>
                                        </p:tav>
                                        <p:tav tm="100000">
                                          <p:val>
                                            <p:fltVal val="0"/>
                                          </p:val>
                                        </p:tav>
                                      </p:tavLst>
                                    </p:anim>
                                    <p:anim calcmode="lin" valueType="num">
                                      <p:cBhvr>
                                        <p:cTn id="39" dur="500"/>
                                        <p:tgtEl>
                                          <p:spTgt spid="6"/>
                                        </p:tgtEl>
                                        <p:attrNameLst>
                                          <p:attrName>ppt_h</p:attrName>
                                        </p:attrNameLst>
                                      </p:cBhvr>
                                      <p:tavLst>
                                        <p:tav tm="0">
                                          <p:val>
                                            <p:strVal val="ppt_h"/>
                                          </p:val>
                                        </p:tav>
                                        <p:tav tm="100000">
                                          <p:val>
                                            <p:fltVal val="0"/>
                                          </p:val>
                                        </p:tav>
                                      </p:tavLst>
                                    </p:anim>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8"/>
                                        </p:tgtEl>
                                        <p:attrNameLst>
                                          <p:attrName>ppt_w</p:attrName>
                                        </p:attrNameLst>
                                      </p:cBhvr>
                                      <p:tavLst>
                                        <p:tav tm="0">
                                          <p:val>
                                            <p:strVal val="ppt_w"/>
                                          </p:val>
                                        </p:tav>
                                        <p:tav tm="100000">
                                          <p:val>
                                            <p:fltVal val="0"/>
                                          </p:val>
                                        </p:tav>
                                      </p:tavLst>
                                    </p:anim>
                                    <p:anim calcmode="lin" valueType="num">
                                      <p:cBhvr>
                                        <p:cTn id="55" dur="500"/>
                                        <p:tgtEl>
                                          <p:spTgt spid="8"/>
                                        </p:tgtEl>
                                        <p:attrNameLst>
                                          <p:attrName>ppt_h</p:attrName>
                                        </p:attrNameLst>
                                      </p:cBhvr>
                                      <p:tavLst>
                                        <p:tav tm="0">
                                          <p:val>
                                            <p:strVal val="ppt_h"/>
                                          </p:val>
                                        </p:tav>
                                        <p:tav tm="100000">
                                          <p:val>
                                            <p:fltVal val="0"/>
                                          </p:val>
                                        </p:tav>
                                      </p:tavLst>
                                    </p:anim>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10"/>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10"/>
                                        </p:tgtEl>
                                        <p:attrNameLst>
                                          <p:attrName>ppt_w</p:attrName>
                                        </p:attrNameLst>
                                      </p:cBhvr>
                                      <p:tavLst>
                                        <p:tav tm="0">
                                          <p:val>
                                            <p:strVal val="ppt_w"/>
                                          </p:val>
                                        </p:tav>
                                        <p:tav tm="100000">
                                          <p:val>
                                            <p:fltVal val="0"/>
                                          </p:val>
                                        </p:tav>
                                      </p:tavLst>
                                    </p:anim>
                                    <p:anim calcmode="lin" valueType="num">
                                      <p:cBhvr>
                                        <p:cTn id="71" dur="500"/>
                                        <p:tgtEl>
                                          <p:spTgt spid="10"/>
                                        </p:tgtEl>
                                        <p:attrNameLst>
                                          <p:attrName>ppt_h</p:attrName>
                                        </p:attrNameLst>
                                      </p:cBhvr>
                                      <p:tavLst>
                                        <p:tav tm="0">
                                          <p:val>
                                            <p:strVal val="ppt_h"/>
                                          </p:val>
                                        </p:tav>
                                        <p:tav tm="100000">
                                          <p:val>
                                            <p:fltVal val="0"/>
                                          </p:val>
                                        </p:tav>
                                      </p:tavLst>
                                    </p:anim>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1"/>
                                        </p:tgtEl>
                                        <p:attrNameLst>
                                          <p:attrName>ppt_w</p:attrName>
                                        </p:attrNameLst>
                                      </p:cBhvr>
                                      <p:tavLst>
                                        <p:tav tm="0">
                                          <p:val>
                                            <p:strVal val="ppt_w"/>
                                          </p:val>
                                        </p:tav>
                                        <p:tav tm="100000">
                                          <p:val>
                                            <p:fltVal val="0"/>
                                          </p:val>
                                        </p:tav>
                                      </p:tavLst>
                                    </p:anim>
                                    <p:anim calcmode="lin" valueType="num">
                                      <p:cBhvr>
                                        <p:cTn id="79" dur="500"/>
                                        <p:tgtEl>
                                          <p:spTgt spid="11"/>
                                        </p:tgtEl>
                                        <p:attrNameLst>
                                          <p:attrName>ppt_h</p:attrName>
                                        </p:attrNameLst>
                                      </p:cBhvr>
                                      <p:tavLst>
                                        <p:tav tm="0">
                                          <p:val>
                                            <p:strVal val="ppt_h"/>
                                          </p:val>
                                        </p:tav>
                                        <p:tav tm="100000">
                                          <p:val>
                                            <p:fltVal val="0"/>
                                          </p:val>
                                        </p:tav>
                                      </p:tavLst>
                                    </p:anim>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2"/>
                                        </p:tgtEl>
                                        <p:attrNameLst>
                                          <p:attrName>ppt_w</p:attrName>
                                        </p:attrNameLst>
                                      </p:cBhvr>
                                      <p:tavLst>
                                        <p:tav tm="0">
                                          <p:val>
                                            <p:strVal val="ppt_w"/>
                                          </p:val>
                                        </p:tav>
                                        <p:tav tm="100000">
                                          <p:val>
                                            <p:fltVal val="0"/>
                                          </p:val>
                                        </p:tav>
                                      </p:tavLst>
                                    </p:anim>
                                    <p:anim calcmode="lin" valueType="num">
                                      <p:cBhvr>
                                        <p:cTn id="87" dur="500"/>
                                        <p:tgtEl>
                                          <p:spTgt spid="12"/>
                                        </p:tgtEl>
                                        <p:attrNameLst>
                                          <p:attrName>ppt_h</p:attrName>
                                        </p:attrNameLst>
                                      </p:cBhvr>
                                      <p:tavLst>
                                        <p:tav tm="0">
                                          <p:val>
                                            <p:strVal val="ppt_h"/>
                                          </p:val>
                                        </p:tav>
                                        <p:tav tm="100000">
                                          <p:val>
                                            <p:fltVal val="0"/>
                                          </p:val>
                                        </p:tav>
                                      </p:tavLst>
                                    </p:anim>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13"/>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13"/>
                                        </p:tgtEl>
                                        <p:attrNameLst>
                                          <p:attrName>ppt_w</p:attrName>
                                        </p:attrNameLst>
                                      </p:cBhvr>
                                      <p:tavLst>
                                        <p:tav tm="0">
                                          <p:val>
                                            <p:strVal val="ppt_w"/>
                                          </p:val>
                                        </p:tav>
                                        <p:tav tm="100000">
                                          <p:val>
                                            <p:fltVal val="0"/>
                                          </p:val>
                                        </p:tav>
                                      </p:tavLst>
                                    </p:anim>
                                    <p:anim calcmode="lin" valueType="num">
                                      <p:cBhvr>
                                        <p:cTn id="95" dur="500"/>
                                        <p:tgtEl>
                                          <p:spTgt spid="13"/>
                                        </p:tgtEl>
                                        <p:attrNameLst>
                                          <p:attrName>ppt_h</p:attrName>
                                        </p:attrNameLst>
                                      </p:cBhvr>
                                      <p:tavLst>
                                        <p:tav tm="0">
                                          <p:val>
                                            <p:strVal val="ppt_h"/>
                                          </p:val>
                                        </p:tav>
                                        <p:tav tm="100000">
                                          <p:val>
                                            <p:fltVal val="0"/>
                                          </p:val>
                                        </p:tav>
                                      </p:tavLst>
                                    </p:anim>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8" restart="whenNotActive" fill="hold" evtFilter="cancelBubble" nodeType="interactiveSeq">
                <p:stCondLst>
                  <p:cond evt="onClick" delay="0">
                    <p:tgtEl>
                      <p:spTgt spid="1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14"/>
                                        </p:tgtEl>
                                        <p:attrNameLst>
                                          <p:attrName>ppt_w</p:attrName>
                                        </p:attrNameLst>
                                      </p:cBhvr>
                                      <p:tavLst>
                                        <p:tav tm="0">
                                          <p:val>
                                            <p:strVal val="ppt_w"/>
                                          </p:val>
                                        </p:tav>
                                        <p:tav tm="100000">
                                          <p:val>
                                            <p:fltVal val="0"/>
                                          </p:val>
                                        </p:tav>
                                      </p:tavLst>
                                    </p:anim>
                                    <p:anim calcmode="lin" valueType="num">
                                      <p:cBhvr>
                                        <p:cTn id="103" dur="500"/>
                                        <p:tgtEl>
                                          <p:spTgt spid="14"/>
                                        </p:tgtEl>
                                        <p:attrNameLst>
                                          <p:attrName>ppt_h</p:attrName>
                                        </p:attrNameLst>
                                      </p:cBhvr>
                                      <p:tavLst>
                                        <p:tav tm="0">
                                          <p:val>
                                            <p:strVal val="ppt_h"/>
                                          </p:val>
                                        </p:tav>
                                        <p:tav tm="100000">
                                          <p:val>
                                            <p:fltVal val="0"/>
                                          </p:val>
                                        </p:tav>
                                      </p:tavLst>
                                    </p:anim>
                                    <p:animEffect transition="out" filter="fade">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6" restart="whenNotActive" fill="hold" evtFilter="cancelBubble" nodeType="interactiveSeq">
                <p:stCondLst>
                  <p:cond evt="onClick" delay="0">
                    <p:tgtEl>
                      <p:spTgt spid="1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15"/>
                                        </p:tgtEl>
                                        <p:attrNameLst>
                                          <p:attrName>ppt_w</p:attrName>
                                        </p:attrNameLst>
                                      </p:cBhvr>
                                      <p:tavLst>
                                        <p:tav tm="0">
                                          <p:val>
                                            <p:strVal val="ppt_w"/>
                                          </p:val>
                                        </p:tav>
                                        <p:tav tm="100000">
                                          <p:val>
                                            <p:fltVal val="0"/>
                                          </p:val>
                                        </p:tav>
                                      </p:tavLst>
                                    </p:anim>
                                    <p:anim calcmode="lin" valueType="num">
                                      <p:cBhvr>
                                        <p:cTn id="111" dur="500"/>
                                        <p:tgtEl>
                                          <p:spTgt spid="15"/>
                                        </p:tgtEl>
                                        <p:attrNameLst>
                                          <p:attrName>ppt_h</p:attrName>
                                        </p:attrNameLst>
                                      </p:cBhvr>
                                      <p:tavLst>
                                        <p:tav tm="0">
                                          <p:val>
                                            <p:strVal val="ppt_h"/>
                                          </p:val>
                                        </p:tav>
                                        <p:tav tm="100000">
                                          <p:val>
                                            <p:fltVal val="0"/>
                                          </p:val>
                                        </p:tav>
                                      </p:tavLst>
                                    </p:anim>
                                    <p:animEffect transition="out" filter="fade">
                                      <p:cBhvr>
                                        <p:cTn id="112" dur="500"/>
                                        <p:tgtEl>
                                          <p:spTgt spid="15"/>
                                        </p:tgtEl>
                                      </p:cBhvr>
                                    </p:animEffect>
                                    <p:set>
                                      <p:cBhvr>
                                        <p:cTn id="1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16"/>
                                        </p:tgtEl>
                                        <p:attrNameLst>
                                          <p:attrName>ppt_w</p:attrName>
                                        </p:attrNameLst>
                                      </p:cBhvr>
                                      <p:tavLst>
                                        <p:tav tm="0">
                                          <p:val>
                                            <p:strVal val="ppt_w"/>
                                          </p:val>
                                        </p:tav>
                                        <p:tav tm="100000">
                                          <p:val>
                                            <p:fltVal val="0"/>
                                          </p:val>
                                        </p:tav>
                                      </p:tavLst>
                                    </p:anim>
                                    <p:anim calcmode="lin" valueType="num">
                                      <p:cBhvr>
                                        <p:cTn id="119" dur="500"/>
                                        <p:tgtEl>
                                          <p:spTgt spid="16"/>
                                        </p:tgtEl>
                                        <p:attrNameLst>
                                          <p:attrName>ppt_h</p:attrName>
                                        </p:attrNameLst>
                                      </p:cBhvr>
                                      <p:tavLst>
                                        <p:tav tm="0">
                                          <p:val>
                                            <p:strVal val="ppt_h"/>
                                          </p:val>
                                        </p:tav>
                                        <p:tav tm="100000">
                                          <p:val>
                                            <p:fltVal val="0"/>
                                          </p:val>
                                        </p:tav>
                                      </p:tavLst>
                                    </p:anim>
                                    <p:animEffect transition="out" filter="fade">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2" restart="whenNotActive" fill="hold" evtFilter="cancelBubble" nodeType="interactiveSeq">
                <p:stCondLst>
                  <p:cond evt="onClick" delay="0">
                    <p:tgtEl>
                      <p:spTgt spid="17"/>
                    </p:tgtEl>
                  </p:cond>
                </p:stCondLst>
                <p:endSync evt="end" delay="0">
                  <p:rtn val="all"/>
                </p:endSync>
                <p:childTnLst>
                  <p:par>
                    <p:cTn id="123" fill="hold">
                      <p:stCondLst>
                        <p:cond delay="0"/>
                      </p:stCondLst>
                      <p:childTnLst>
                        <p:par>
                          <p:cTn id="124" fill="hold">
                            <p:stCondLst>
                              <p:cond delay="0"/>
                            </p:stCondLst>
                            <p:childTnLst>
                              <p:par>
                                <p:cTn id="125" presetID="53" presetClass="exit" presetSubtype="32" fill="hold" grpId="0" nodeType="clickEffect">
                                  <p:stCondLst>
                                    <p:cond delay="0"/>
                                  </p:stCondLst>
                                  <p:childTnLst>
                                    <p:anim calcmode="lin" valueType="num">
                                      <p:cBhvr>
                                        <p:cTn id="126" dur="500"/>
                                        <p:tgtEl>
                                          <p:spTgt spid="17"/>
                                        </p:tgtEl>
                                        <p:attrNameLst>
                                          <p:attrName>ppt_w</p:attrName>
                                        </p:attrNameLst>
                                      </p:cBhvr>
                                      <p:tavLst>
                                        <p:tav tm="0">
                                          <p:val>
                                            <p:strVal val="ppt_w"/>
                                          </p:val>
                                        </p:tav>
                                        <p:tav tm="100000">
                                          <p:val>
                                            <p:fltVal val="0"/>
                                          </p:val>
                                        </p:tav>
                                      </p:tavLst>
                                    </p:anim>
                                    <p:anim calcmode="lin" valueType="num">
                                      <p:cBhvr>
                                        <p:cTn id="127" dur="500"/>
                                        <p:tgtEl>
                                          <p:spTgt spid="17"/>
                                        </p:tgtEl>
                                        <p:attrNameLst>
                                          <p:attrName>ppt_h</p:attrName>
                                        </p:attrNameLst>
                                      </p:cBhvr>
                                      <p:tavLst>
                                        <p:tav tm="0">
                                          <p:val>
                                            <p:strVal val="ppt_h"/>
                                          </p:val>
                                        </p:tav>
                                        <p:tav tm="100000">
                                          <p:val>
                                            <p:fltVal val="0"/>
                                          </p:val>
                                        </p:tav>
                                      </p:tavLst>
                                    </p:anim>
                                    <p:animEffect transition="out" filter="fade">
                                      <p:cBhvr>
                                        <p:cTn id="128" dur="500"/>
                                        <p:tgtEl>
                                          <p:spTgt spid="17"/>
                                        </p:tgtEl>
                                      </p:cBhvr>
                                    </p:animEffect>
                                    <p:set>
                                      <p:cBhvr>
                                        <p:cTn id="12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0" restart="whenNotActive" fill="hold" evtFilter="cancelBubble" nodeType="interactiveSeq">
                <p:stCondLst>
                  <p:cond evt="onClick" delay="0">
                    <p:tgtEl>
                      <p:spTgt spid="18"/>
                    </p:tgtEl>
                  </p:cond>
                </p:stCondLst>
                <p:endSync evt="end" delay="0">
                  <p:rtn val="all"/>
                </p:endSync>
                <p:childTnLst>
                  <p:par>
                    <p:cTn id="131" fill="hold">
                      <p:stCondLst>
                        <p:cond delay="0"/>
                      </p:stCondLst>
                      <p:childTnLst>
                        <p:par>
                          <p:cTn id="132" fill="hold">
                            <p:stCondLst>
                              <p:cond delay="0"/>
                            </p:stCondLst>
                            <p:childTnLst>
                              <p:par>
                                <p:cTn id="133" presetID="53" presetClass="exit" presetSubtype="32" fill="hold" grpId="0" nodeType="clickEffect">
                                  <p:stCondLst>
                                    <p:cond delay="0"/>
                                  </p:stCondLst>
                                  <p:childTnLst>
                                    <p:anim calcmode="lin" valueType="num">
                                      <p:cBhvr>
                                        <p:cTn id="134" dur="500"/>
                                        <p:tgtEl>
                                          <p:spTgt spid="18"/>
                                        </p:tgtEl>
                                        <p:attrNameLst>
                                          <p:attrName>ppt_w</p:attrName>
                                        </p:attrNameLst>
                                      </p:cBhvr>
                                      <p:tavLst>
                                        <p:tav tm="0">
                                          <p:val>
                                            <p:strVal val="ppt_w"/>
                                          </p:val>
                                        </p:tav>
                                        <p:tav tm="100000">
                                          <p:val>
                                            <p:fltVal val="0"/>
                                          </p:val>
                                        </p:tav>
                                      </p:tavLst>
                                    </p:anim>
                                    <p:anim calcmode="lin" valueType="num">
                                      <p:cBhvr>
                                        <p:cTn id="135" dur="500"/>
                                        <p:tgtEl>
                                          <p:spTgt spid="18"/>
                                        </p:tgtEl>
                                        <p:attrNameLst>
                                          <p:attrName>ppt_h</p:attrName>
                                        </p:attrNameLst>
                                      </p:cBhvr>
                                      <p:tavLst>
                                        <p:tav tm="0">
                                          <p:val>
                                            <p:strVal val="ppt_h"/>
                                          </p:val>
                                        </p:tav>
                                        <p:tav tm="100000">
                                          <p:val>
                                            <p:fltVal val="0"/>
                                          </p:val>
                                        </p:tav>
                                      </p:tavLst>
                                    </p:anim>
                                    <p:animEffect transition="out" filter="fade">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19"/>
                    </p:tgtEl>
                  </p:cond>
                </p:stCondLst>
                <p:endSync evt="end" delay="0">
                  <p:rtn val="all"/>
                </p:endSync>
                <p:childTnLst>
                  <p:par>
                    <p:cTn id="139" fill="hold">
                      <p:stCondLst>
                        <p:cond delay="0"/>
                      </p:stCondLst>
                      <p:childTnLst>
                        <p:par>
                          <p:cTn id="140" fill="hold">
                            <p:stCondLst>
                              <p:cond delay="0"/>
                            </p:stCondLst>
                            <p:childTnLst>
                              <p:par>
                                <p:cTn id="141" presetID="53" presetClass="exit" presetSubtype="32" fill="hold" grpId="0" nodeType="clickEffect">
                                  <p:stCondLst>
                                    <p:cond delay="0"/>
                                  </p:stCondLst>
                                  <p:childTnLst>
                                    <p:anim calcmode="lin" valueType="num">
                                      <p:cBhvr>
                                        <p:cTn id="142" dur="500"/>
                                        <p:tgtEl>
                                          <p:spTgt spid="19"/>
                                        </p:tgtEl>
                                        <p:attrNameLst>
                                          <p:attrName>ppt_w</p:attrName>
                                        </p:attrNameLst>
                                      </p:cBhvr>
                                      <p:tavLst>
                                        <p:tav tm="0">
                                          <p:val>
                                            <p:strVal val="ppt_w"/>
                                          </p:val>
                                        </p:tav>
                                        <p:tav tm="100000">
                                          <p:val>
                                            <p:fltVal val="0"/>
                                          </p:val>
                                        </p:tav>
                                      </p:tavLst>
                                    </p:anim>
                                    <p:anim calcmode="lin" valueType="num">
                                      <p:cBhvr>
                                        <p:cTn id="143" dur="500"/>
                                        <p:tgtEl>
                                          <p:spTgt spid="19"/>
                                        </p:tgtEl>
                                        <p:attrNameLst>
                                          <p:attrName>ppt_h</p:attrName>
                                        </p:attrNameLst>
                                      </p:cBhvr>
                                      <p:tavLst>
                                        <p:tav tm="0">
                                          <p:val>
                                            <p:strVal val="ppt_h"/>
                                          </p:val>
                                        </p:tav>
                                        <p:tav tm="100000">
                                          <p:val>
                                            <p:fltVal val="0"/>
                                          </p:val>
                                        </p:tav>
                                      </p:tavLst>
                                    </p:anim>
                                    <p:animEffect transition="out" filter="fade">
                                      <p:cBhvr>
                                        <p:cTn id="144" dur="500"/>
                                        <p:tgtEl>
                                          <p:spTgt spid="19"/>
                                        </p:tgtEl>
                                      </p:cBhvr>
                                    </p:animEffect>
                                    <p:set>
                                      <p:cBhvr>
                                        <p:cTn id="14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6" restart="whenNotActive" fill="hold" evtFilter="cancelBubble" nodeType="interactiveSeq">
                <p:stCondLst>
                  <p:cond evt="onClick" delay="0">
                    <p:tgtEl>
                      <p:spTgt spid="20"/>
                    </p:tgtEl>
                  </p:cond>
                </p:stCondLst>
                <p:endSync evt="end" delay="0">
                  <p:rtn val="all"/>
                </p:endSync>
                <p:childTnLst>
                  <p:par>
                    <p:cTn id="147" fill="hold">
                      <p:stCondLst>
                        <p:cond delay="0"/>
                      </p:stCondLst>
                      <p:childTnLst>
                        <p:par>
                          <p:cTn id="148" fill="hold">
                            <p:stCondLst>
                              <p:cond delay="0"/>
                            </p:stCondLst>
                            <p:childTnLst>
                              <p:par>
                                <p:cTn id="149" presetID="53" presetClass="exit" presetSubtype="32" fill="hold" grpId="0" nodeType="clickEffect">
                                  <p:stCondLst>
                                    <p:cond delay="0"/>
                                  </p:stCondLst>
                                  <p:childTnLst>
                                    <p:anim calcmode="lin" valueType="num">
                                      <p:cBhvr>
                                        <p:cTn id="150" dur="500"/>
                                        <p:tgtEl>
                                          <p:spTgt spid="20"/>
                                        </p:tgtEl>
                                        <p:attrNameLst>
                                          <p:attrName>ppt_w</p:attrName>
                                        </p:attrNameLst>
                                      </p:cBhvr>
                                      <p:tavLst>
                                        <p:tav tm="0">
                                          <p:val>
                                            <p:strVal val="ppt_w"/>
                                          </p:val>
                                        </p:tav>
                                        <p:tav tm="100000">
                                          <p:val>
                                            <p:fltVal val="0"/>
                                          </p:val>
                                        </p:tav>
                                      </p:tavLst>
                                    </p:anim>
                                    <p:anim calcmode="lin" valueType="num">
                                      <p:cBhvr>
                                        <p:cTn id="151" dur="500"/>
                                        <p:tgtEl>
                                          <p:spTgt spid="20"/>
                                        </p:tgtEl>
                                        <p:attrNameLst>
                                          <p:attrName>ppt_h</p:attrName>
                                        </p:attrNameLst>
                                      </p:cBhvr>
                                      <p:tavLst>
                                        <p:tav tm="0">
                                          <p:val>
                                            <p:strVal val="ppt_h"/>
                                          </p:val>
                                        </p:tav>
                                        <p:tav tm="100000">
                                          <p:val>
                                            <p:fltVal val="0"/>
                                          </p:val>
                                        </p:tav>
                                      </p:tavLst>
                                    </p:anim>
                                    <p:animEffect transition="out" filter="fade">
                                      <p:cBhvr>
                                        <p:cTn id="152" dur="500"/>
                                        <p:tgtEl>
                                          <p:spTgt spid="20"/>
                                        </p:tgtEl>
                                      </p:cBhvr>
                                    </p:animEffect>
                                    <p:set>
                                      <p:cBhvr>
                                        <p:cTn id="15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4" restart="whenNotActive" fill="hold" evtFilter="cancelBubble" nodeType="interactiveSeq">
                <p:stCondLst>
                  <p:cond evt="onClick" delay="0">
                    <p:tgtEl>
                      <p:spTgt spid="21"/>
                    </p:tgtEl>
                  </p:cond>
                </p:stCondLst>
                <p:endSync evt="end" delay="0">
                  <p:rtn val="all"/>
                </p:endSync>
                <p:childTnLst>
                  <p:par>
                    <p:cTn id="155" fill="hold">
                      <p:stCondLst>
                        <p:cond delay="0"/>
                      </p:stCondLst>
                      <p:childTnLst>
                        <p:par>
                          <p:cTn id="156" fill="hold">
                            <p:stCondLst>
                              <p:cond delay="0"/>
                            </p:stCondLst>
                            <p:childTnLst>
                              <p:par>
                                <p:cTn id="157" presetID="53" presetClass="exit" presetSubtype="32" fill="hold" grpId="0" nodeType="clickEffect">
                                  <p:stCondLst>
                                    <p:cond delay="0"/>
                                  </p:stCondLst>
                                  <p:childTnLst>
                                    <p:anim calcmode="lin" valueType="num">
                                      <p:cBhvr>
                                        <p:cTn id="158" dur="500"/>
                                        <p:tgtEl>
                                          <p:spTgt spid="21"/>
                                        </p:tgtEl>
                                        <p:attrNameLst>
                                          <p:attrName>ppt_w</p:attrName>
                                        </p:attrNameLst>
                                      </p:cBhvr>
                                      <p:tavLst>
                                        <p:tav tm="0">
                                          <p:val>
                                            <p:strVal val="ppt_w"/>
                                          </p:val>
                                        </p:tav>
                                        <p:tav tm="100000">
                                          <p:val>
                                            <p:fltVal val="0"/>
                                          </p:val>
                                        </p:tav>
                                      </p:tavLst>
                                    </p:anim>
                                    <p:anim calcmode="lin" valueType="num">
                                      <p:cBhvr>
                                        <p:cTn id="159" dur="500"/>
                                        <p:tgtEl>
                                          <p:spTgt spid="21"/>
                                        </p:tgtEl>
                                        <p:attrNameLst>
                                          <p:attrName>ppt_h</p:attrName>
                                        </p:attrNameLst>
                                      </p:cBhvr>
                                      <p:tavLst>
                                        <p:tav tm="0">
                                          <p:val>
                                            <p:strVal val="ppt_h"/>
                                          </p:val>
                                        </p:tav>
                                        <p:tav tm="100000">
                                          <p:val>
                                            <p:fltVal val="0"/>
                                          </p:val>
                                        </p:tav>
                                      </p:tavLst>
                                    </p:anim>
                                    <p:animEffect transition="out" filter="fade">
                                      <p:cBhvr>
                                        <p:cTn id="160" dur="500"/>
                                        <p:tgtEl>
                                          <p:spTgt spid="21"/>
                                        </p:tgtEl>
                                      </p:cBhvr>
                                    </p:animEffect>
                                    <p:set>
                                      <p:cBhvr>
                                        <p:cTn id="1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2" restart="whenNotActive" fill="hold" evtFilter="cancelBubble" nodeType="interactiveSeq">
                <p:stCondLst>
                  <p:cond evt="onClick" delay="0">
                    <p:tgtEl>
                      <p:spTgt spid="24"/>
                    </p:tgtEl>
                  </p:cond>
                </p:stCondLst>
                <p:endSync evt="end" delay="0">
                  <p:rtn val="all"/>
                </p:endSync>
                <p:childTnLst>
                  <p:par>
                    <p:cTn id="163" fill="hold">
                      <p:stCondLst>
                        <p:cond delay="0"/>
                      </p:stCondLst>
                      <p:childTnLst>
                        <p:par>
                          <p:cTn id="164" fill="hold">
                            <p:stCondLst>
                              <p:cond delay="0"/>
                            </p:stCondLst>
                            <p:childTnLst>
                              <p:par>
                                <p:cTn id="165" presetID="53" presetClass="exit" presetSubtype="32" fill="hold" grpId="0" nodeType="clickEffect">
                                  <p:stCondLst>
                                    <p:cond delay="0"/>
                                  </p:stCondLst>
                                  <p:childTnLst>
                                    <p:anim calcmode="lin" valueType="num">
                                      <p:cBhvr>
                                        <p:cTn id="166" dur="500"/>
                                        <p:tgtEl>
                                          <p:spTgt spid="24"/>
                                        </p:tgtEl>
                                        <p:attrNameLst>
                                          <p:attrName>ppt_w</p:attrName>
                                        </p:attrNameLst>
                                      </p:cBhvr>
                                      <p:tavLst>
                                        <p:tav tm="0">
                                          <p:val>
                                            <p:strVal val="ppt_w"/>
                                          </p:val>
                                        </p:tav>
                                        <p:tav tm="100000">
                                          <p:val>
                                            <p:fltVal val="0"/>
                                          </p:val>
                                        </p:tav>
                                      </p:tavLst>
                                    </p:anim>
                                    <p:anim calcmode="lin" valueType="num">
                                      <p:cBhvr>
                                        <p:cTn id="167" dur="500"/>
                                        <p:tgtEl>
                                          <p:spTgt spid="24"/>
                                        </p:tgtEl>
                                        <p:attrNameLst>
                                          <p:attrName>ppt_h</p:attrName>
                                        </p:attrNameLst>
                                      </p:cBhvr>
                                      <p:tavLst>
                                        <p:tav tm="0">
                                          <p:val>
                                            <p:strVal val="ppt_h"/>
                                          </p:val>
                                        </p:tav>
                                        <p:tav tm="100000">
                                          <p:val>
                                            <p:fltVal val="0"/>
                                          </p:val>
                                        </p:tav>
                                      </p:tavLst>
                                    </p:anim>
                                    <p:animEffect transition="out" filter="fade">
                                      <p:cBhvr>
                                        <p:cTn id="168" dur="500"/>
                                        <p:tgtEl>
                                          <p:spTgt spid="24"/>
                                        </p:tgtEl>
                                      </p:cBhvr>
                                    </p:animEffect>
                                    <p:set>
                                      <p:cBhvr>
                                        <p:cTn id="16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70" restart="whenNotActive" fill="hold" evtFilter="cancelBubble" nodeType="interactiveSeq">
                <p:stCondLst>
                  <p:cond evt="onClick" delay="0">
                    <p:tgtEl>
                      <p:spTgt spid="25"/>
                    </p:tgtEl>
                  </p:cond>
                </p:stCondLst>
                <p:endSync evt="end" delay="0">
                  <p:rtn val="all"/>
                </p:endSync>
                <p:childTnLst>
                  <p:par>
                    <p:cTn id="171" fill="hold">
                      <p:stCondLst>
                        <p:cond delay="0"/>
                      </p:stCondLst>
                      <p:childTnLst>
                        <p:par>
                          <p:cTn id="172" fill="hold">
                            <p:stCondLst>
                              <p:cond delay="0"/>
                            </p:stCondLst>
                            <p:childTnLst>
                              <p:par>
                                <p:cTn id="173" presetID="53" presetClass="exit" presetSubtype="32" fill="hold" grpId="0" nodeType="clickEffect">
                                  <p:stCondLst>
                                    <p:cond delay="0"/>
                                  </p:stCondLst>
                                  <p:childTnLst>
                                    <p:anim calcmode="lin" valueType="num">
                                      <p:cBhvr>
                                        <p:cTn id="174" dur="500"/>
                                        <p:tgtEl>
                                          <p:spTgt spid="25"/>
                                        </p:tgtEl>
                                        <p:attrNameLst>
                                          <p:attrName>ppt_w</p:attrName>
                                        </p:attrNameLst>
                                      </p:cBhvr>
                                      <p:tavLst>
                                        <p:tav tm="0">
                                          <p:val>
                                            <p:strVal val="ppt_w"/>
                                          </p:val>
                                        </p:tav>
                                        <p:tav tm="100000">
                                          <p:val>
                                            <p:fltVal val="0"/>
                                          </p:val>
                                        </p:tav>
                                      </p:tavLst>
                                    </p:anim>
                                    <p:anim calcmode="lin" valueType="num">
                                      <p:cBhvr>
                                        <p:cTn id="175" dur="500"/>
                                        <p:tgtEl>
                                          <p:spTgt spid="25"/>
                                        </p:tgtEl>
                                        <p:attrNameLst>
                                          <p:attrName>ppt_h</p:attrName>
                                        </p:attrNameLst>
                                      </p:cBhvr>
                                      <p:tavLst>
                                        <p:tav tm="0">
                                          <p:val>
                                            <p:strVal val="ppt_h"/>
                                          </p:val>
                                        </p:tav>
                                        <p:tav tm="100000">
                                          <p:val>
                                            <p:fltVal val="0"/>
                                          </p:val>
                                        </p:tav>
                                      </p:tavLst>
                                    </p:anim>
                                    <p:animEffect transition="out" filter="fade">
                                      <p:cBhvr>
                                        <p:cTn id="176" dur="500"/>
                                        <p:tgtEl>
                                          <p:spTgt spid="25"/>
                                        </p:tgtEl>
                                      </p:cBhvr>
                                    </p:animEffect>
                                    <p:set>
                                      <p:cBhvr>
                                        <p:cTn id="17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53" presetClass="exit" presetSubtype="32" fill="hold" grpId="0" nodeType="clickEffect">
                                  <p:stCondLst>
                                    <p:cond delay="0"/>
                                  </p:stCondLst>
                                  <p:childTnLst>
                                    <p:anim calcmode="lin" valueType="num">
                                      <p:cBhvr>
                                        <p:cTn id="182" dur="500"/>
                                        <p:tgtEl>
                                          <p:spTgt spid="26"/>
                                        </p:tgtEl>
                                        <p:attrNameLst>
                                          <p:attrName>ppt_w</p:attrName>
                                        </p:attrNameLst>
                                      </p:cBhvr>
                                      <p:tavLst>
                                        <p:tav tm="0">
                                          <p:val>
                                            <p:strVal val="ppt_w"/>
                                          </p:val>
                                        </p:tav>
                                        <p:tav tm="100000">
                                          <p:val>
                                            <p:fltVal val="0"/>
                                          </p:val>
                                        </p:tav>
                                      </p:tavLst>
                                    </p:anim>
                                    <p:anim calcmode="lin" valueType="num">
                                      <p:cBhvr>
                                        <p:cTn id="183" dur="500"/>
                                        <p:tgtEl>
                                          <p:spTgt spid="26"/>
                                        </p:tgtEl>
                                        <p:attrNameLst>
                                          <p:attrName>ppt_h</p:attrName>
                                        </p:attrNameLst>
                                      </p:cBhvr>
                                      <p:tavLst>
                                        <p:tav tm="0">
                                          <p:val>
                                            <p:strVal val="ppt_h"/>
                                          </p:val>
                                        </p:tav>
                                        <p:tav tm="100000">
                                          <p:val>
                                            <p:fltVal val="0"/>
                                          </p:val>
                                        </p:tav>
                                      </p:tavLst>
                                    </p:anim>
                                    <p:animEffect transition="out" filter="fade">
                                      <p:cBhvr>
                                        <p:cTn id="184" dur="500"/>
                                        <p:tgtEl>
                                          <p:spTgt spid="26"/>
                                        </p:tgtEl>
                                      </p:cBhvr>
                                    </p:animEffect>
                                    <p:set>
                                      <p:cBhvr>
                                        <p:cTn id="18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27"/>
                    </p:tgtEl>
                  </p:cond>
                </p:stCondLst>
                <p:endSync evt="end" delay="0">
                  <p:rtn val="all"/>
                </p:endSync>
                <p:childTnLst>
                  <p:par>
                    <p:cTn id="187" fill="hold">
                      <p:stCondLst>
                        <p:cond delay="0"/>
                      </p:stCondLst>
                      <p:childTnLst>
                        <p:par>
                          <p:cTn id="188" fill="hold">
                            <p:stCondLst>
                              <p:cond delay="0"/>
                            </p:stCondLst>
                            <p:childTnLst>
                              <p:par>
                                <p:cTn id="189" presetID="53" presetClass="exit" presetSubtype="32" fill="hold" grpId="0" nodeType="clickEffect">
                                  <p:stCondLst>
                                    <p:cond delay="0"/>
                                  </p:stCondLst>
                                  <p:childTnLst>
                                    <p:anim calcmode="lin" valueType="num">
                                      <p:cBhvr>
                                        <p:cTn id="190" dur="500"/>
                                        <p:tgtEl>
                                          <p:spTgt spid="27"/>
                                        </p:tgtEl>
                                        <p:attrNameLst>
                                          <p:attrName>ppt_w</p:attrName>
                                        </p:attrNameLst>
                                      </p:cBhvr>
                                      <p:tavLst>
                                        <p:tav tm="0">
                                          <p:val>
                                            <p:strVal val="ppt_w"/>
                                          </p:val>
                                        </p:tav>
                                        <p:tav tm="100000">
                                          <p:val>
                                            <p:fltVal val="0"/>
                                          </p:val>
                                        </p:tav>
                                      </p:tavLst>
                                    </p:anim>
                                    <p:anim calcmode="lin" valueType="num">
                                      <p:cBhvr>
                                        <p:cTn id="191" dur="500"/>
                                        <p:tgtEl>
                                          <p:spTgt spid="27"/>
                                        </p:tgtEl>
                                        <p:attrNameLst>
                                          <p:attrName>ppt_h</p:attrName>
                                        </p:attrNameLst>
                                      </p:cBhvr>
                                      <p:tavLst>
                                        <p:tav tm="0">
                                          <p:val>
                                            <p:strVal val="ppt_h"/>
                                          </p:val>
                                        </p:tav>
                                        <p:tav tm="100000">
                                          <p:val>
                                            <p:fltVal val="0"/>
                                          </p:val>
                                        </p:tav>
                                      </p:tavLst>
                                    </p:anim>
                                    <p:animEffect transition="out" filter="fade">
                                      <p:cBhvr>
                                        <p:cTn id="192" dur="500"/>
                                        <p:tgtEl>
                                          <p:spTgt spid="27"/>
                                        </p:tgtEl>
                                      </p:cBhvr>
                                    </p:animEffect>
                                    <p:set>
                                      <p:cBhvr>
                                        <p:cTn id="19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94" restart="whenNotActive" fill="hold" evtFilter="cancelBubble" nodeType="interactiveSeq">
                <p:stCondLst>
                  <p:cond evt="onClick" delay="0">
                    <p:tgtEl>
                      <p:spTgt spid="28"/>
                    </p:tgtEl>
                  </p:cond>
                </p:stCondLst>
                <p:endSync evt="end" delay="0">
                  <p:rtn val="all"/>
                </p:endSync>
                <p:childTnLst>
                  <p:par>
                    <p:cTn id="195" fill="hold">
                      <p:stCondLst>
                        <p:cond delay="0"/>
                      </p:stCondLst>
                      <p:childTnLst>
                        <p:par>
                          <p:cTn id="196" fill="hold">
                            <p:stCondLst>
                              <p:cond delay="0"/>
                            </p:stCondLst>
                            <p:childTnLst>
                              <p:par>
                                <p:cTn id="197" presetID="53" presetClass="exit" presetSubtype="32" fill="hold" grpId="0" nodeType="clickEffect">
                                  <p:stCondLst>
                                    <p:cond delay="0"/>
                                  </p:stCondLst>
                                  <p:childTnLst>
                                    <p:anim calcmode="lin" valueType="num">
                                      <p:cBhvr>
                                        <p:cTn id="198" dur="500"/>
                                        <p:tgtEl>
                                          <p:spTgt spid="28"/>
                                        </p:tgtEl>
                                        <p:attrNameLst>
                                          <p:attrName>ppt_w</p:attrName>
                                        </p:attrNameLst>
                                      </p:cBhvr>
                                      <p:tavLst>
                                        <p:tav tm="0">
                                          <p:val>
                                            <p:strVal val="ppt_w"/>
                                          </p:val>
                                        </p:tav>
                                        <p:tav tm="100000">
                                          <p:val>
                                            <p:fltVal val="0"/>
                                          </p:val>
                                        </p:tav>
                                      </p:tavLst>
                                    </p:anim>
                                    <p:anim calcmode="lin" valueType="num">
                                      <p:cBhvr>
                                        <p:cTn id="199" dur="500"/>
                                        <p:tgtEl>
                                          <p:spTgt spid="28"/>
                                        </p:tgtEl>
                                        <p:attrNameLst>
                                          <p:attrName>ppt_h</p:attrName>
                                        </p:attrNameLst>
                                      </p:cBhvr>
                                      <p:tavLst>
                                        <p:tav tm="0">
                                          <p:val>
                                            <p:strVal val="ppt_h"/>
                                          </p:val>
                                        </p:tav>
                                        <p:tav tm="100000">
                                          <p:val>
                                            <p:fltVal val="0"/>
                                          </p:val>
                                        </p:tav>
                                      </p:tavLst>
                                    </p:anim>
                                    <p:animEffect transition="out" filter="fade">
                                      <p:cBhvr>
                                        <p:cTn id="200" dur="500"/>
                                        <p:tgtEl>
                                          <p:spTgt spid="28"/>
                                        </p:tgtEl>
                                      </p:cBhvr>
                                    </p:animEffect>
                                    <p:set>
                                      <p:cBhvr>
                                        <p:cTn id="20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2" restart="whenNotActive" fill="hold" evtFilter="cancelBubble" nodeType="interactiveSeq">
                <p:stCondLst>
                  <p:cond evt="onClick" delay="0">
                    <p:tgtEl>
                      <p:spTgt spid="29"/>
                    </p:tgtEl>
                  </p:cond>
                </p:stCondLst>
                <p:endSync evt="end" delay="0">
                  <p:rtn val="all"/>
                </p:endSync>
                <p:childTnLst>
                  <p:par>
                    <p:cTn id="203" fill="hold">
                      <p:stCondLst>
                        <p:cond delay="0"/>
                      </p:stCondLst>
                      <p:childTnLst>
                        <p:par>
                          <p:cTn id="204" fill="hold">
                            <p:stCondLst>
                              <p:cond delay="0"/>
                            </p:stCondLst>
                            <p:childTnLst>
                              <p:par>
                                <p:cTn id="205" presetID="53" presetClass="exit" presetSubtype="32" fill="hold" grpId="0" nodeType="clickEffect">
                                  <p:stCondLst>
                                    <p:cond delay="0"/>
                                  </p:stCondLst>
                                  <p:childTnLst>
                                    <p:anim calcmode="lin" valueType="num">
                                      <p:cBhvr>
                                        <p:cTn id="206" dur="500"/>
                                        <p:tgtEl>
                                          <p:spTgt spid="29"/>
                                        </p:tgtEl>
                                        <p:attrNameLst>
                                          <p:attrName>ppt_w</p:attrName>
                                        </p:attrNameLst>
                                      </p:cBhvr>
                                      <p:tavLst>
                                        <p:tav tm="0">
                                          <p:val>
                                            <p:strVal val="ppt_w"/>
                                          </p:val>
                                        </p:tav>
                                        <p:tav tm="100000">
                                          <p:val>
                                            <p:fltVal val="0"/>
                                          </p:val>
                                        </p:tav>
                                      </p:tavLst>
                                    </p:anim>
                                    <p:anim calcmode="lin" valueType="num">
                                      <p:cBhvr>
                                        <p:cTn id="207" dur="500"/>
                                        <p:tgtEl>
                                          <p:spTgt spid="29"/>
                                        </p:tgtEl>
                                        <p:attrNameLst>
                                          <p:attrName>ppt_h</p:attrName>
                                        </p:attrNameLst>
                                      </p:cBhvr>
                                      <p:tavLst>
                                        <p:tav tm="0">
                                          <p:val>
                                            <p:strVal val="ppt_h"/>
                                          </p:val>
                                        </p:tav>
                                        <p:tav tm="100000">
                                          <p:val>
                                            <p:fltVal val="0"/>
                                          </p:val>
                                        </p:tav>
                                      </p:tavLst>
                                    </p:anim>
                                    <p:animEffect transition="out" filter="fade">
                                      <p:cBhvr>
                                        <p:cTn id="208" dur="500"/>
                                        <p:tgtEl>
                                          <p:spTgt spid="29"/>
                                        </p:tgtEl>
                                      </p:cBhvr>
                                    </p:animEffect>
                                    <p:set>
                                      <p:cBhvr>
                                        <p:cTn id="20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10" restart="whenNotActive" fill="hold" evtFilter="cancelBubble" nodeType="interactiveSeq">
                <p:stCondLst>
                  <p:cond evt="onClick" delay="0">
                    <p:tgtEl>
                      <p:spTgt spid="30"/>
                    </p:tgtEl>
                  </p:cond>
                </p:stCondLst>
                <p:endSync evt="end" delay="0">
                  <p:rtn val="all"/>
                </p:endSync>
                <p:childTnLst>
                  <p:par>
                    <p:cTn id="211" fill="hold">
                      <p:stCondLst>
                        <p:cond delay="0"/>
                      </p:stCondLst>
                      <p:childTnLst>
                        <p:par>
                          <p:cTn id="212" fill="hold">
                            <p:stCondLst>
                              <p:cond delay="0"/>
                            </p:stCondLst>
                            <p:childTnLst>
                              <p:par>
                                <p:cTn id="213" presetID="53" presetClass="exit" presetSubtype="32" fill="hold" grpId="0" nodeType="clickEffect">
                                  <p:stCondLst>
                                    <p:cond delay="0"/>
                                  </p:stCondLst>
                                  <p:childTnLst>
                                    <p:anim calcmode="lin" valueType="num">
                                      <p:cBhvr>
                                        <p:cTn id="214" dur="500"/>
                                        <p:tgtEl>
                                          <p:spTgt spid="30"/>
                                        </p:tgtEl>
                                        <p:attrNameLst>
                                          <p:attrName>ppt_w</p:attrName>
                                        </p:attrNameLst>
                                      </p:cBhvr>
                                      <p:tavLst>
                                        <p:tav tm="0">
                                          <p:val>
                                            <p:strVal val="ppt_w"/>
                                          </p:val>
                                        </p:tav>
                                        <p:tav tm="100000">
                                          <p:val>
                                            <p:fltVal val="0"/>
                                          </p:val>
                                        </p:tav>
                                      </p:tavLst>
                                    </p:anim>
                                    <p:anim calcmode="lin" valueType="num">
                                      <p:cBhvr>
                                        <p:cTn id="215" dur="500"/>
                                        <p:tgtEl>
                                          <p:spTgt spid="30"/>
                                        </p:tgtEl>
                                        <p:attrNameLst>
                                          <p:attrName>ppt_h</p:attrName>
                                        </p:attrNameLst>
                                      </p:cBhvr>
                                      <p:tavLst>
                                        <p:tav tm="0">
                                          <p:val>
                                            <p:strVal val="ppt_h"/>
                                          </p:val>
                                        </p:tav>
                                        <p:tav tm="100000">
                                          <p:val>
                                            <p:fltVal val="0"/>
                                          </p:val>
                                        </p:tav>
                                      </p:tavLst>
                                    </p:anim>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1"/>
                    </p:tgtEl>
                  </p:cond>
                </p:stCondLst>
                <p:endSync evt="end" delay="0">
                  <p:rtn val="all"/>
                </p:endSync>
                <p:childTnLst>
                  <p:par>
                    <p:cTn id="219" fill="hold">
                      <p:stCondLst>
                        <p:cond delay="0"/>
                      </p:stCondLst>
                      <p:childTnLst>
                        <p:par>
                          <p:cTn id="220" fill="hold">
                            <p:stCondLst>
                              <p:cond delay="0"/>
                            </p:stCondLst>
                            <p:childTnLst>
                              <p:par>
                                <p:cTn id="221" presetID="53" presetClass="exit" presetSubtype="32" fill="hold" grpId="0" nodeType="clickEffect">
                                  <p:stCondLst>
                                    <p:cond delay="0"/>
                                  </p:stCondLst>
                                  <p:childTnLst>
                                    <p:anim calcmode="lin" valueType="num">
                                      <p:cBhvr>
                                        <p:cTn id="222" dur="500"/>
                                        <p:tgtEl>
                                          <p:spTgt spid="31"/>
                                        </p:tgtEl>
                                        <p:attrNameLst>
                                          <p:attrName>ppt_w</p:attrName>
                                        </p:attrNameLst>
                                      </p:cBhvr>
                                      <p:tavLst>
                                        <p:tav tm="0">
                                          <p:val>
                                            <p:strVal val="ppt_w"/>
                                          </p:val>
                                        </p:tav>
                                        <p:tav tm="100000">
                                          <p:val>
                                            <p:fltVal val="0"/>
                                          </p:val>
                                        </p:tav>
                                      </p:tavLst>
                                    </p:anim>
                                    <p:anim calcmode="lin" valueType="num">
                                      <p:cBhvr>
                                        <p:cTn id="223" dur="500"/>
                                        <p:tgtEl>
                                          <p:spTgt spid="31"/>
                                        </p:tgtEl>
                                        <p:attrNameLst>
                                          <p:attrName>ppt_h</p:attrName>
                                        </p:attrNameLst>
                                      </p:cBhvr>
                                      <p:tavLst>
                                        <p:tav tm="0">
                                          <p:val>
                                            <p:strVal val="ppt_h"/>
                                          </p:val>
                                        </p:tav>
                                        <p:tav tm="100000">
                                          <p:val>
                                            <p:fltVal val="0"/>
                                          </p:val>
                                        </p:tav>
                                      </p:tavLst>
                                    </p:anim>
                                    <p:animEffect transition="out" filter="fade">
                                      <p:cBhvr>
                                        <p:cTn id="224" dur="500"/>
                                        <p:tgtEl>
                                          <p:spTgt spid="31"/>
                                        </p:tgtEl>
                                      </p:cBhvr>
                                    </p:animEffect>
                                    <p:set>
                                      <p:cBhvr>
                                        <p:cTn id="2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26" restart="whenNotActive" fill="hold" evtFilter="cancelBubble" nodeType="interactiveSeq">
                <p:stCondLst>
                  <p:cond evt="onClick" delay="0">
                    <p:tgtEl>
                      <p:spTgt spid="23"/>
                    </p:tgtEl>
                  </p:cond>
                </p:stCondLst>
                <p:endSync evt="end" delay="0">
                  <p:rtn val="all"/>
                </p:endSync>
                <p:childTnLst>
                  <p:par>
                    <p:cTn id="227" fill="hold">
                      <p:stCondLst>
                        <p:cond delay="0"/>
                      </p:stCondLst>
                      <p:childTnLst>
                        <p:par>
                          <p:cTn id="228" fill="hold">
                            <p:stCondLst>
                              <p:cond delay="0"/>
                            </p:stCondLst>
                            <p:childTnLst>
                              <p:par>
                                <p:cTn id="229" presetID="53" presetClass="exit" presetSubtype="32" fill="hold" grpId="0" nodeType="clickEffect">
                                  <p:stCondLst>
                                    <p:cond delay="0"/>
                                  </p:stCondLst>
                                  <p:childTnLst>
                                    <p:anim calcmode="lin" valueType="num">
                                      <p:cBhvr>
                                        <p:cTn id="230" dur="500"/>
                                        <p:tgtEl>
                                          <p:spTgt spid="23"/>
                                        </p:tgtEl>
                                        <p:attrNameLst>
                                          <p:attrName>ppt_w</p:attrName>
                                        </p:attrNameLst>
                                      </p:cBhvr>
                                      <p:tavLst>
                                        <p:tav tm="0">
                                          <p:val>
                                            <p:strVal val="ppt_w"/>
                                          </p:val>
                                        </p:tav>
                                        <p:tav tm="100000">
                                          <p:val>
                                            <p:fltVal val="0"/>
                                          </p:val>
                                        </p:tav>
                                      </p:tavLst>
                                    </p:anim>
                                    <p:anim calcmode="lin" valueType="num">
                                      <p:cBhvr>
                                        <p:cTn id="231" dur="500"/>
                                        <p:tgtEl>
                                          <p:spTgt spid="23"/>
                                        </p:tgtEl>
                                        <p:attrNameLst>
                                          <p:attrName>ppt_h</p:attrName>
                                        </p:attrNameLst>
                                      </p:cBhvr>
                                      <p:tavLst>
                                        <p:tav tm="0">
                                          <p:val>
                                            <p:strVal val="ppt_h"/>
                                          </p:val>
                                        </p:tav>
                                        <p:tav tm="100000">
                                          <p:val>
                                            <p:fltVal val="0"/>
                                          </p:val>
                                        </p:tav>
                                      </p:tavLst>
                                    </p:anim>
                                    <p:animEffect transition="out" filter="fade">
                                      <p:cBhvr>
                                        <p:cTn id="232" dur="500"/>
                                        <p:tgtEl>
                                          <p:spTgt spid="23"/>
                                        </p:tgtEl>
                                      </p:cBhvr>
                                    </p:animEffect>
                                    <p:set>
                                      <p:cBhvr>
                                        <p:cTn id="23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34" restart="whenNotActive" fill="hold" evtFilter="cancelBubble" nodeType="interactiveSeq">
                <p:stCondLst>
                  <p:cond evt="onClick" delay="0">
                    <p:tgtEl>
                      <p:spTgt spid="22"/>
                    </p:tgtEl>
                  </p:cond>
                </p:stCondLst>
                <p:endSync evt="end" delay="0">
                  <p:rtn val="all"/>
                </p:endSync>
                <p:childTnLst>
                  <p:par>
                    <p:cTn id="235" fill="hold">
                      <p:stCondLst>
                        <p:cond delay="0"/>
                      </p:stCondLst>
                      <p:childTnLst>
                        <p:par>
                          <p:cTn id="236" fill="hold">
                            <p:stCondLst>
                              <p:cond delay="0"/>
                            </p:stCondLst>
                            <p:childTnLst>
                              <p:par>
                                <p:cTn id="237" presetID="53" presetClass="exit" presetSubtype="32" fill="hold" grpId="0" nodeType="clickEffect">
                                  <p:stCondLst>
                                    <p:cond delay="0"/>
                                  </p:stCondLst>
                                  <p:childTnLst>
                                    <p:anim calcmode="lin" valueType="num">
                                      <p:cBhvr>
                                        <p:cTn id="238" dur="500"/>
                                        <p:tgtEl>
                                          <p:spTgt spid="22"/>
                                        </p:tgtEl>
                                        <p:attrNameLst>
                                          <p:attrName>ppt_w</p:attrName>
                                        </p:attrNameLst>
                                      </p:cBhvr>
                                      <p:tavLst>
                                        <p:tav tm="0">
                                          <p:val>
                                            <p:strVal val="ppt_w"/>
                                          </p:val>
                                        </p:tav>
                                        <p:tav tm="100000">
                                          <p:val>
                                            <p:fltVal val="0"/>
                                          </p:val>
                                        </p:tav>
                                      </p:tavLst>
                                    </p:anim>
                                    <p:anim calcmode="lin" valueType="num">
                                      <p:cBhvr>
                                        <p:cTn id="239" dur="500"/>
                                        <p:tgtEl>
                                          <p:spTgt spid="22"/>
                                        </p:tgtEl>
                                        <p:attrNameLst>
                                          <p:attrName>ppt_h</p:attrName>
                                        </p:attrNameLst>
                                      </p:cBhvr>
                                      <p:tavLst>
                                        <p:tav tm="0">
                                          <p:val>
                                            <p:strVal val="ppt_h"/>
                                          </p:val>
                                        </p:tav>
                                        <p:tav tm="100000">
                                          <p:val>
                                            <p:fltVal val="0"/>
                                          </p:val>
                                        </p:tav>
                                      </p:tavLst>
                                    </p:anim>
                                    <p:animEffect transition="out" filter="fade">
                                      <p:cBhvr>
                                        <p:cTn id="240" dur="500"/>
                                        <p:tgtEl>
                                          <p:spTgt spid="22"/>
                                        </p:tgtEl>
                                      </p:cBhvr>
                                    </p:animEffect>
                                    <p:set>
                                      <p:cBhvr>
                                        <p:cTn id="24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42" restart="whenNotActive" fill="hold" evtFilter="cancelBubble" nodeType="interactiveSeq">
                <p:stCondLst>
                  <p:cond evt="onClick" delay="0">
                    <p:tgtEl>
                      <p:spTgt spid="33"/>
                    </p:tgtEl>
                  </p:cond>
                </p:stCondLst>
                <p:endSync evt="end" delay="0">
                  <p:rtn val="all"/>
                </p:endSync>
                <p:childTnLst>
                  <p:par>
                    <p:cTn id="243" fill="hold">
                      <p:stCondLst>
                        <p:cond delay="0"/>
                      </p:stCondLst>
                      <p:childTnLst>
                        <p:par>
                          <p:cTn id="244" fill="hold">
                            <p:stCondLst>
                              <p:cond delay="0"/>
                            </p:stCondLst>
                            <p:childTnLst>
                              <p:par>
                                <p:cTn id="245" presetID="53" presetClass="exit" presetSubtype="32" fill="hold" grpId="0" nodeType="clickEffect">
                                  <p:stCondLst>
                                    <p:cond delay="0"/>
                                  </p:stCondLst>
                                  <p:childTnLst>
                                    <p:anim calcmode="lin" valueType="num">
                                      <p:cBhvr>
                                        <p:cTn id="246" dur="500"/>
                                        <p:tgtEl>
                                          <p:spTgt spid="33"/>
                                        </p:tgtEl>
                                        <p:attrNameLst>
                                          <p:attrName>ppt_w</p:attrName>
                                        </p:attrNameLst>
                                      </p:cBhvr>
                                      <p:tavLst>
                                        <p:tav tm="0">
                                          <p:val>
                                            <p:strVal val="ppt_w"/>
                                          </p:val>
                                        </p:tav>
                                        <p:tav tm="100000">
                                          <p:val>
                                            <p:fltVal val="0"/>
                                          </p:val>
                                        </p:tav>
                                      </p:tavLst>
                                    </p:anim>
                                    <p:anim calcmode="lin" valueType="num">
                                      <p:cBhvr>
                                        <p:cTn id="247" dur="500"/>
                                        <p:tgtEl>
                                          <p:spTgt spid="33"/>
                                        </p:tgtEl>
                                        <p:attrNameLst>
                                          <p:attrName>ppt_h</p:attrName>
                                        </p:attrNameLst>
                                      </p:cBhvr>
                                      <p:tavLst>
                                        <p:tav tm="0">
                                          <p:val>
                                            <p:strVal val="ppt_h"/>
                                          </p:val>
                                        </p:tav>
                                        <p:tav tm="100000">
                                          <p:val>
                                            <p:fltVal val="0"/>
                                          </p:val>
                                        </p:tav>
                                      </p:tavLst>
                                    </p:anim>
                                    <p:animEffect transition="out" filter="fade">
                                      <p:cBhvr>
                                        <p:cTn id="248" dur="500"/>
                                        <p:tgtEl>
                                          <p:spTgt spid="33"/>
                                        </p:tgtEl>
                                      </p:cBhvr>
                                    </p:animEffect>
                                    <p:set>
                                      <p:cBhvr>
                                        <p:cTn id="2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50" restart="whenNotActive" fill="hold" evtFilter="cancelBubble" nodeType="interactiveSeq">
                <p:stCondLst>
                  <p:cond evt="onClick" delay="0">
                    <p:tgtEl>
                      <p:spTgt spid="32"/>
                    </p:tgtEl>
                  </p:cond>
                </p:stCondLst>
                <p:endSync evt="end" delay="0">
                  <p:rtn val="all"/>
                </p:endSync>
                <p:childTnLst>
                  <p:par>
                    <p:cTn id="251" fill="hold">
                      <p:stCondLst>
                        <p:cond delay="0"/>
                      </p:stCondLst>
                      <p:childTnLst>
                        <p:par>
                          <p:cTn id="252" fill="hold">
                            <p:stCondLst>
                              <p:cond delay="0"/>
                            </p:stCondLst>
                            <p:childTnLst>
                              <p:par>
                                <p:cTn id="253" presetID="53" presetClass="exit" presetSubtype="32" fill="hold" grpId="0" nodeType="clickEffect">
                                  <p:stCondLst>
                                    <p:cond delay="0"/>
                                  </p:stCondLst>
                                  <p:childTnLst>
                                    <p:anim calcmode="lin" valueType="num">
                                      <p:cBhvr>
                                        <p:cTn id="254" dur="500"/>
                                        <p:tgtEl>
                                          <p:spTgt spid="32"/>
                                        </p:tgtEl>
                                        <p:attrNameLst>
                                          <p:attrName>ppt_w</p:attrName>
                                        </p:attrNameLst>
                                      </p:cBhvr>
                                      <p:tavLst>
                                        <p:tav tm="0">
                                          <p:val>
                                            <p:strVal val="ppt_w"/>
                                          </p:val>
                                        </p:tav>
                                        <p:tav tm="100000">
                                          <p:val>
                                            <p:fltVal val="0"/>
                                          </p:val>
                                        </p:tav>
                                      </p:tavLst>
                                    </p:anim>
                                    <p:anim calcmode="lin" valueType="num">
                                      <p:cBhvr>
                                        <p:cTn id="255" dur="500"/>
                                        <p:tgtEl>
                                          <p:spTgt spid="32"/>
                                        </p:tgtEl>
                                        <p:attrNameLst>
                                          <p:attrName>ppt_h</p:attrName>
                                        </p:attrNameLst>
                                      </p:cBhvr>
                                      <p:tavLst>
                                        <p:tav tm="0">
                                          <p:val>
                                            <p:strVal val="ppt_h"/>
                                          </p:val>
                                        </p:tav>
                                        <p:tav tm="100000">
                                          <p:val>
                                            <p:fltVal val="0"/>
                                          </p:val>
                                        </p:tav>
                                      </p:tavLst>
                                    </p:anim>
                                    <p:animEffect transition="out" filter="fade">
                                      <p:cBhvr>
                                        <p:cTn id="256" dur="500"/>
                                        <p:tgtEl>
                                          <p:spTgt spid="32"/>
                                        </p:tgtEl>
                                      </p:cBhvr>
                                    </p:animEffect>
                                    <p:set>
                                      <p:cBhvr>
                                        <p:cTn id="25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58" restart="whenNotActive" fill="hold" evtFilter="cancelBubble" nodeType="interactiveSeq">
                <p:stCondLst>
                  <p:cond evt="onClick" delay="0">
                    <p:tgtEl>
                      <p:spTgt spid="34"/>
                    </p:tgtEl>
                  </p:cond>
                </p:stCondLst>
                <p:endSync evt="end" delay="0">
                  <p:rtn val="all"/>
                </p:endSync>
                <p:childTnLst>
                  <p:par>
                    <p:cTn id="259" fill="hold">
                      <p:stCondLst>
                        <p:cond delay="0"/>
                      </p:stCondLst>
                      <p:childTnLst>
                        <p:par>
                          <p:cTn id="260" fill="hold">
                            <p:stCondLst>
                              <p:cond delay="0"/>
                            </p:stCondLst>
                            <p:childTnLst>
                              <p:par>
                                <p:cTn id="261" presetID="53" presetClass="exit" presetSubtype="32" fill="hold" grpId="0" nodeType="clickEffect">
                                  <p:stCondLst>
                                    <p:cond delay="0"/>
                                  </p:stCondLst>
                                  <p:childTnLst>
                                    <p:anim calcmode="lin" valueType="num">
                                      <p:cBhvr>
                                        <p:cTn id="262" dur="500"/>
                                        <p:tgtEl>
                                          <p:spTgt spid="34"/>
                                        </p:tgtEl>
                                        <p:attrNameLst>
                                          <p:attrName>ppt_w</p:attrName>
                                        </p:attrNameLst>
                                      </p:cBhvr>
                                      <p:tavLst>
                                        <p:tav tm="0">
                                          <p:val>
                                            <p:strVal val="ppt_w"/>
                                          </p:val>
                                        </p:tav>
                                        <p:tav tm="100000">
                                          <p:val>
                                            <p:fltVal val="0"/>
                                          </p:val>
                                        </p:tav>
                                      </p:tavLst>
                                    </p:anim>
                                    <p:anim calcmode="lin" valueType="num">
                                      <p:cBhvr>
                                        <p:cTn id="263" dur="500"/>
                                        <p:tgtEl>
                                          <p:spTgt spid="34"/>
                                        </p:tgtEl>
                                        <p:attrNameLst>
                                          <p:attrName>ppt_h</p:attrName>
                                        </p:attrNameLst>
                                      </p:cBhvr>
                                      <p:tavLst>
                                        <p:tav tm="0">
                                          <p:val>
                                            <p:strVal val="ppt_h"/>
                                          </p:val>
                                        </p:tav>
                                        <p:tav tm="100000">
                                          <p:val>
                                            <p:fltVal val="0"/>
                                          </p:val>
                                        </p:tav>
                                      </p:tavLst>
                                    </p:anim>
                                    <p:animEffect transition="out" filter="fade">
                                      <p:cBhvr>
                                        <p:cTn id="264" dur="500"/>
                                        <p:tgtEl>
                                          <p:spTgt spid="34"/>
                                        </p:tgtEl>
                                      </p:cBhvr>
                                    </p:animEffect>
                                    <p:set>
                                      <p:cBhvr>
                                        <p:cTn id="26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66" restart="whenNotActive" fill="hold" evtFilter="cancelBubble" nodeType="interactiveSeq">
                <p:stCondLst>
                  <p:cond evt="onClick" delay="0">
                    <p:tgtEl>
                      <p:spTgt spid="35"/>
                    </p:tgtEl>
                  </p:cond>
                </p:stCondLst>
                <p:endSync evt="end" delay="0">
                  <p:rtn val="all"/>
                </p:endSync>
                <p:childTnLst>
                  <p:par>
                    <p:cTn id="267" fill="hold">
                      <p:stCondLst>
                        <p:cond delay="0"/>
                      </p:stCondLst>
                      <p:childTnLst>
                        <p:par>
                          <p:cTn id="268" fill="hold">
                            <p:stCondLst>
                              <p:cond delay="0"/>
                            </p:stCondLst>
                            <p:childTnLst>
                              <p:par>
                                <p:cTn id="269" presetID="53" presetClass="exit" presetSubtype="32" fill="hold" grpId="0" nodeType="clickEffect">
                                  <p:stCondLst>
                                    <p:cond delay="0"/>
                                  </p:stCondLst>
                                  <p:childTnLst>
                                    <p:anim calcmode="lin" valueType="num">
                                      <p:cBhvr>
                                        <p:cTn id="270" dur="500"/>
                                        <p:tgtEl>
                                          <p:spTgt spid="35"/>
                                        </p:tgtEl>
                                        <p:attrNameLst>
                                          <p:attrName>ppt_w</p:attrName>
                                        </p:attrNameLst>
                                      </p:cBhvr>
                                      <p:tavLst>
                                        <p:tav tm="0">
                                          <p:val>
                                            <p:strVal val="ppt_w"/>
                                          </p:val>
                                        </p:tav>
                                        <p:tav tm="100000">
                                          <p:val>
                                            <p:fltVal val="0"/>
                                          </p:val>
                                        </p:tav>
                                      </p:tavLst>
                                    </p:anim>
                                    <p:anim calcmode="lin" valueType="num">
                                      <p:cBhvr>
                                        <p:cTn id="271" dur="500"/>
                                        <p:tgtEl>
                                          <p:spTgt spid="35"/>
                                        </p:tgtEl>
                                        <p:attrNameLst>
                                          <p:attrName>ppt_h</p:attrName>
                                        </p:attrNameLst>
                                      </p:cBhvr>
                                      <p:tavLst>
                                        <p:tav tm="0">
                                          <p:val>
                                            <p:strVal val="ppt_h"/>
                                          </p:val>
                                        </p:tav>
                                        <p:tav tm="100000">
                                          <p:val>
                                            <p:fltVal val="0"/>
                                          </p:val>
                                        </p:tav>
                                      </p:tavLst>
                                    </p:anim>
                                    <p:animEffect transition="out" filter="fade">
                                      <p:cBhvr>
                                        <p:cTn id="272" dur="500"/>
                                        <p:tgtEl>
                                          <p:spTgt spid="35"/>
                                        </p:tgtEl>
                                      </p:cBhvr>
                                    </p:animEffect>
                                    <p:set>
                                      <p:cBhvr>
                                        <p:cTn id="27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74" restart="whenNotActive" fill="hold" evtFilter="cancelBubble" nodeType="interactiveSeq">
                <p:stCondLst>
                  <p:cond evt="onClick" delay="0">
                    <p:tgtEl>
                      <p:spTgt spid="36"/>
                    </p:tgtEl>
                  </p:cond>
                </p:stCondLst>
                <p:endSync evt="end" delay="0">
                  <p:rtn val="all"/>
                </p:endSync>
                <p:childTnLst>
                  <p:par>
                    <p:cTn id="275" fill="hold">
                      <p:stCondLst>
                        <p:cond delay="0"/>
                      </p:stCondLst>
                      <p:childTnLst>
                        <p:par>
                          <p:cTn id="276" fill="hold">
                            <p:stCondLst>
                              <p:cond delay="0"/>
                            </p:stCondLst>
                            <p:childTnLst>
                              <p:par>
                                <p:cTn id="277" presetID="53" presetClass="exit" presetSubtype="32" fill="hold" grpId="0" nodeType="clickEffect">
                                  <p:stCondLst>
                                    <p:cond delay="0"/>
                                  </p:stCondLst>
                                  <p:childTnLst>
                                    <p:anim calcmode="lin" valueType="num">
                                      <p:cBhvr>
                                        <p:cTn id="278" dur="500"/>
                                        <p:tgtEl>
                                          <p:spTgt spid="36"/>
                                        </p:tgtEl>
                                        <p:attrNameLst>
                                          <p:attrName>ppt_w</p:attrName>
                                        </p:attrNameLst>
                                      </p:cBhvr>
                                      <p:tavLst>
                                        <p:tav tm="0">
                                          <p:val>
                                            <p:strVal val="ppt_w"/>
                                          </p:val>
                                        </p:tav>
                                        <p:tav tm="100000">
                                          <p:val>
                                            <p:fltVal val="0"/>
                                          </p:val>
                                        </p:tav>
                                      </p:tavLst>
                                    </p:anim>
                                    <p:anim calcmode="lin" valueType="num">
                                      <p:cBhvr>
                                        <p:cTn id="279" dur="500"/>
                                        <p:tgtEl>
                                          <p:spTgt spid="36"/>
                                        </p:tgtEl>
                                        <p:attrNameLst>
                                          <p:attrName>ppt_h</p:attrName>
                                        </p:attrNameLst>
                                      </p:cBhvr>
                                      <p:tavLst>
                                        <p:tav tm="0">
                                          <p:val>
                                            <p:strVal val="ppt_h"/>
                                          </p:val>
                                        </p:tav>
                                        <p:tav tm="100000">
                                          <p:val>
                                            <p:fltVal val="0"/>
                                          </p:val>
                                        </p:tav>
                                      </p:tavLst>
                                    </p:anim>
                                    <p:animEffect transition="out" filter="fade">
                                      <p:cBhvr>
                                        <p:cTn id="280" dur="500"/>
                                        <p:tgtEl>
                                          <p:spTgt spid="36"/>
                                        </p:tgtEl>
                                      </p:cBhvr>
                                    </p:animEffect>
                                    <p:set>
                                      <p:cBhvr>
                                        <p:cTn id="28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82" restart="whenNotActive" fill="hold" evtFilter="cancelBubble" nodeType="interactiveSeq">
                <p:stCondLst>
                  <p:cond evt="onClick" delay="0">
                    <p:tgtEl>
                      <p:spTgt spid="41"/>
                    </p:tgtEl>
                  </p:cond>
                </p:stCondLst>
                <p:endSync evt="end" delay="0">
                  <p:rtn val="all"/>
                </p:endSync>
                <p:childTnLst>
                  <p:par>
                    <p:cTn id="283" fill="hold">
                      <p:stCondLst>
                        <p:cond delay="0"/>
                      </p:stCondLst>
                      <p:childTnLst>
                        <p:par>
                          <p:cTn id="284" fill="hold">
                            <p:stCondLst>
                              <p:cond delay="0"/>
                            </p:stCondLst>
                            <p:childTnLst>
                              <p:par>
                                <p:cTn id="285" presetID="53" presetClass="exit" presetSubtype="32" fill="hold" grpId="0" nodeType="withEffect">
                                  <p:stCondLst>
                                    <p:cond delay="0"/>
                                  </p:stCondLst>
                                  <p:childTnLst>
                                    <p:anim calcmode="lin" valueType="num">
                                      <p:cBhvr>
                                        <p:cTn id="286" dur="500"/>
                                        <p:tgtEl>
                                          <p:spTgt spid="41"/>
                                        </p:tgtEl>
                                        <p:attrNameLst>
                                          <p:attrName>ppt_w</p:attrName>
                                        </p:attrNameLst>
                                      </p:cBhvr>
                                      <p:tavLst>
                                        <p:tav tm="0">
                                          <p:val>
                                            <p:strVal val="ppt_w"/>
                                          </p:val>
                                        </p:tav>
                                        <p:tav tm="100000">
                                          <p:val>
                                            <p:fltVal val="0"/>
                                          </p:val>
                                        </p:tav>
                                      </p:tavLst>
                                    </p:anim>
                                    <p:anim calcmode="lin" valueType="num">
                                      <p:cBhvr>
                                        <p:cTn id="287" dur="500"/>
                                        <p:tgtEl>
                                          <p:spTgt spid="41"/>
                                        </p:tgtEl>
                                        <p:attrNameLst>
                                          <p:attrName>ppt_h</p:attrName>
                                        </p:attrNameLst>
                                      </p:cBhvr>
                                      <p:tavLst>
                                        <p:tav tm="0">
                                          <p:val>
                                            <p:strVal val="ppt_h"/>
                                          </p:val>
                                        </p:tav>
                                        <p:tav tm="100000">
                                          <p:val>
                                            <p:fltVal val="0"/>
                                          </p:val>
                                        </p:tav>
                                      </p:tavLst>
                                    </p:anim>
                                    <p:animEffect transition="out" filter="fade">
                                      <p:cBhvr>
                                        <p:cTn id="288" dur="500"/>
                                        <p:tgtEl>
                                          <p:spTgt spid="41"/>
                                        </p:tgtEl>
                                      </p:cBhvr>
                                    </p:animEffect>
                                    <p:set>
                                      <p:cBhvr>
                                        <p:cTn id="28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90" restart="whenNotActive" fill="hold" evtFilter="cancelBubble" nodeType="interactiveSeq">
                <p:stCondLst>
                  <p:cond evt="onClick" delay="0">
                    <p:tgtEl>
                      <p:spTgt spid="39"/>
                    </p:tgtEl>
                  </p:cond>
                </p:stCondLst>
                <p:endSync evt="end" delay="0">
                  <p:rtn val="all"/>
                </p:endSync>
                <p:childTnLst>
                  <p:par>
                    <p:cTn id="291" fill="hold">
                      <p:stCondLst>
                        <p:cond delay="0"/>
                      </p:stCondLst>
                      <p:childTnLst>
                        <p:par>
                          <p:cTn id="292" fill="hold">
                            <p:stCondLst>
                              <p:cond delay="0"/>
                            </p:stCondLst>
                            <p:childTnLst>
                              <p:par>
                                <p:cTn id="293" presetID="53" presetClass="exit" presetSubtype="32" fill="hold" grpId="0" nodeType="clickEffect">
                                  <p:stCondLst>
                                    <p:cond delay="0"/>
                                  </p:stCondLst>
                                  <p:childTnLst>
                                    <p:anim calcmode="lin" valueType="num">
                                      <p:cBhvr>
                                        <p:cTn id="294" dur="500"/>
                                        <p:tgtEl>
                                          <p:spTgt spid="39"/>
                                        </p:tgtEl>
                                        <p:attrNameLst>
                                          <p:attrName>ppt_w</p:attrName>
                                        </p:attrNameLst>
                                      </p:cBhvr>
                                      <p:tavLst>
                                        <p:tav tm="0">
                                          <p:val>
                                            <p:strVal val="ppt_w"/>
                                          </p:val>
                                        </p:tav>
                                        <p:tav tm="100000">
                                          <p:val>
                                            <p:fltVal val="0"/>
                                          </p:val>
                                        </p:tav>
                                      </p:tavLst>
                                    </p:anim>
                                    <p:anim calcmode="lin" valueType="num">
                                      <p:cBhvr>
                                        <p:cTn id="295" dur="500"/>
                                        <p:tgtEl>
                                          <p:spTgt spid="39"/>
                                        </p:tgtEl>
                                        <p:attrNameLst>
                                          <p:attrName>ppt_h</p:attrName>
                                        </p:attrNameLst>
                                      </p:cBhvr>
                                      <p:tavLst>
                                        <p:tav tm="0">
                                          <p:val>
                                            <p:strVal val="ppt_h"/>
                                          </p:val>
                                        </p:tav>
                                        <p:tav tm="100000">
                                          <p:val>
                                            <p:fltVal val="0"/>
                                          </p:val>
                                        </p:tav>
                                      </p:tavLst>
                                    </p:anim>
                                    <p:animEffect transition="out" filter="fade">
                                      <p:cBhvr>
                                        <p:cTn id="296" dur="500"/>
                                        <p:tgtEl>
                                          <p:spTgt spid="39"/>
                                        </p:tgtEl>
                                      </p:cBhvr>
                                    </p:animEffect>
                                    <p:set>
                                      <p:cBhvr>
                                        <p:cTn id="29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98" restart="whenNotActive" fill="hold" evtFilter="cancelBubble" nodeType="interactiveSeq">
                <p:stCondLst>
                  <p:cond evt="onClick" delay="0">
                    <p:tgtEl>
                      <p:spTgt spid="40"/>
                    </p:tgtEl>
                  </p:cond>
                </p:stCondLst>
                <p:endSync evt="end" delay="0">
                  <p:rtn val="all"/>
                </p:endSync>
                <p:childTnLst>
                  <p:par>
                    <p:cTn id="299" fill="hold">
                      <p:stCondLst>
                        <p:cond delay="0"/>
                      </p:stCondLst>
                      <p:childTnLst>
                        <p:par>
                          <p:cTn id="300" fill="hold">
                            <p:stCondLst>
                              <p:cond delay="0"/>
                            </p:stCondLst>
                            <p:childTnLst>
                              <p:par>
                                <p:cTn id="301" presetID="53" presetClass="exit" presetSubtype="32" fill="hold" grpId="0" nodeType="clickEffect">
                                  <p:stCondLst>
                                    <p:cond delay="0"/>
                                  </p:stCondLst>
                                  <p:childTnLst>
                                    <p:anim calcmode="lin" valueType="num">
                                      <p:cBhvr>
                                        <p:cTn id="302" dur="500"/>
                                        <p:tgtEl>
                                          <p:spTgt spid="40"/>
                                        </p:tgtEl>
                                        <p:attrNameLst>
                                          <p:attrName>ppt_w</p:attrName>
                                        </p:attrNameLst>
                                      </p:cBhvr>
                                      <p:tavLst>
                                        <p:tav tm="0">
                                          <p:val>
                                            <p:strVal val="ppt_w"/>
                                          </p:val>
                                        </p:tav>
                                        <p:tav tm="100000">
                                          <p:val>
                                            <p:fltVal val="0"/>
                                          </p:val>
                                        </p:tav>
                                      </p:tavLst>
                                    </p:anim>
                                    <p:anim calcmode="lin" valueType="num">
                                      <p:cBhvr>
                                        <p:cTn id="303" dur="500"/>
                                        <p:tgtEl>
                                          <p:spTgt spid="40"/>
                                        </p:tgtEl>
                                        <p:attrNameLst>
                                          <p:attrName>ppt_h</p:attrName>
                                        </p:attrNameLst>
                                      </p:cBhvr>
                                      <p:tavLst>
                                        <p:tav tm="0">
                                          <p:val>
                                            <p:strVal val="ppt_h"/>
                                          </p:val>
                                        </p:tav>
                                        <p:tav tm="100000">
                                          <p:val>
                                            <p:fltVal val="0"/>
                                          </p:val>
                                        </p:tav>
                                      </p:tavLst>
                                    </p:anim>
                                    <p:animEffect transition="out" filter="fade">
                                      <p:cBhvr>
                                        <p:cTn id="304" dur="500"/>
                                        <p:tgtEl>
                                          <p:spTgt spid="40"/>
                                        </p:tgtEl>
                                      </p:cBhvr>
                                    </p:animEffect>
                                    <p:set>
                                      <p:cBhvr>
                                        <p:cTn id="30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06" restart="whenNotActive" fill="hold" evtFilter="cancelBubble" nodeType="interactiveSeq">
                <p:stCondLst>
                  <p:cond evt="onClick" delay="0">
                    <p:tgtEl>
                      <p:spTgt spid="43"/>
                    </p:tgtEl>
                  </p:cond>
                </p:stCondLst>
                <p:endSync evt="end" delay="0">
                  <p:rtn val="all"/>
                </p:endSync>
                <p:childTnLst>
                  <p:par>
                    <p:cTn id="307" fill="hold">
                      <p:stCondLst>
                        <p:cond delay="0"/>
                      </p:stCondLst>
                      <p:childTnLst>
                        <p:par>
                          <p:cTn id="308" fill="hold">
                            <p:stCondLst>
                              <p:cond delay="0"/>
                            </p:stCondLst>
                            <p:childTnLst>
                              <p:par>
                                <p:cTn id="309" presetID="53" presetClass="exit" presetSubtype="32" fill="hold" grpId="0" nodeType="clickEffect">
                                  <p:stCondLst>
                                    <p:cond delay="0"/>
                                  </p:stCondLst>
                                  <p:childTnLst>
                                    <p:anim calcmode="lin" valueType="num">
                                      <p:cBhvr>
                                        <p:cTn id="310" dur="500"/>
                                        <p:tgtEl>
                                          <p:spTgt spid="43"/>
                                        </p:tgtEl>
                                        <p:attrNameLst>
                                          <p:attrName>ppt_w</p:attrName>
                                        </p:attrNameLst>
                                      </p:cBhvr>
                                      <p:tavLst>
                                        <p:tav tm="0">
                                          <p:val>
                                            <p:strVal val="ppt_w"/>
                                          </p:val>
                                        </p:tav>
                                        <p:tav tm="100000">
                                          <p:val>
                                            <p:fltVal val="0"/>
                                          </p:val>
                                        </p:tav>
                                      </p:tavLst>
                                    </p:anim>
                                    <p:anim calcmode="lin" valueType="num">
                                      <p:cBhvr>
                                        <p:cTn id="311" dur="500"/>
                                        <p:tgtEl>
                                          <p:spTgt spid="43"/>
                                        </p:tgtEl>
                                        <p:attrNameLst>
                                          <p:attrName>ppt_h</p:attrName>
                                        </p:attrNameLst>
                                      </p:cBhvr>
                                      <p:tavLst>
                                        <p:tav tm="0">
                                          <p:val>
                                            <p:strVal val="ppt_h"/>
                                          </p:val>
                                        </p:tav>
                                        <p:tav tm="100000">
                                          <p:val>
                                            <p:fltVal val="0"/>
                                          </p:val>
                                        </p:tav>
                                      </p:tavLst>
                                    </p:anim>
                                    <p:animEffect transition="out" filter="fade">
                                      <p:cBhvr>
                                        <p:cTn id="312" dur="500"/>
                                        <p:tgtEl>
                                          <p:spTgt spid="43"/>
                                        </p:tgtEl>
                                      </p:cBhvr>
                                    </p:animEffect>
                                    <p:set>
                                      <p:cBhvr>
                                        <p:cTn id="3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14" restart="whenNotActive" fill="hold" evtFilter="cancelBubble" nodeType="interactiveSeq">
                <p:stCondLst>
                  <p:cond evt="onClick" delay="0">
                    <p:tgtEl>
                      <p:spTgt spid="42"/>
                    </p:tgtEl>
                  </p:cond>
                </p:stCondLst>
                <p:endSync evt="end" delay="0">
                  <p:rtn val="all"/>
                </p:endSync>
                <p:childTnLst>
                  <p:par>
                    <p:cTn id="315" fill="hold">
                      <p:stCondLst>
                        <p:cond delay="0"/>
                      </p:stCondLst>
                      <p:childTnLst>
                        <p:par>
                          <p:cTn id="316" fill="hold">
                            <p:stCondLst>
                              <p:cond delay="0"/>
                            </p:stCondLst>
                            <p:childTnLst>
                              <p:par>
                                <p:cTn id="317" presetID="53" presetClass="exit" presetSubtype="32" fill="hold" grpId="0" nodeType="clickEffect">
                                  <p:stCondLst>
                                    <p:cond delay="0"/>
                                  </p:stCondLst>
                                  <p:childTnLst>
                                    <p:anim calcmode="lin" valueType="num">
                                      <p:cBhvr>
                                        <p:cTn id="318" dur="500"/>
                                        <p:tgtEl>
                                          <p:spTgt spid="42"/>
                                        </p:tgtEl>
                                        <p:attrNameLst>
                                          <p:attrName>ppt_w</p:attrName>
                                        </p:attrNameLst>
                                      </p:cBhvr>
                                      <p:tavLst>
                                        <p:tav tm="0">
                                          <p:val>
                                            <p:strVal val="ppt_w"/>
                                          </p:val>
                                        </p:tav>
                                        <p:tav tm="100000">
                                          <p:val>
                                            <p:fltVal val="0"/>
                                          </p:val>
                                        </p:tav>
                                      </p:tavLst>
                                    </p:anim>
                                    <p:anim calcmode="lin" valueType="num">
                                      <p:cBhvr>
                                        <p:cTn id="319" dur="500"/>
                                        <p:tgtEl>
                                          <p:spTgt spid="42"/>
                                        </p:tgtEl>
                                        <p:attrNameLst>
                                          <p:attrName>ppt_h</p:attrName>
                                        </p:attrNameLst>
                                      </p:cBhvr>
                                      <p:tavLst>
                                        <p:tav tm="0">
                                          <p:val>
                                            <p:strVal val="ppt_h"/>
                                          </p:val>
                                        </p:tav>
                                        <p:tav tm="100000">
                                          <p:val>
                                            <p:fltVal val="0"/>
                                          </p:val>
                                        </p:tav>
                                      </p:tavLst>
                                    </p:anim>
                                    <p:animEffect transition="out" filter="fade">
                                      <p:cBhvr>
                                        <p:cTn id="320" dur="500"/>
                                        <p:tgtEl>
                                          <p:spTgt spid="42"/>
                                        </p:tgtEl>
                                      </p:cBhvr>
                                    </p:animEffect>
                                    <p:set>
                                      <p:cBhvr>
                                        <p:cTn id="32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2" restart="whenNotActive" fill="hold" evtFilter="cancelBubble" nodeType="interactiveSeq">
                <p:stCondLst>
                  <p:cond evt="onClick" delay="0">
                    <p:tgtEl>
                      <p:spTgt spid="44"/>
                    </p:tgtEl>
                  </p:cond>
                </p:stCondLst>
                <p:endSync evt="end" delay="0">
                  <p:rtn val="all"/>
                </p:endSync>
                <p:childTnLst>
                  <p:par>
                    <p:cTn id="323" fill="hold">
                      <p:stCondLst>
                        <p:cond delay="0"/>
                      </p:stCondLst>
                      <p:childTnLst>
                        <p:par>
                          <p:cTn id="324" fill="hold">
                            <p:stCondLst>
                              <p:cond delay="0"/>
                            </p:stCondLst>
                            <p:childTnLst>
                              <p:par>
                                <p:cTn id="325" presetID="53" presetClass="exit" presetSubtype="32" fill="hold" grpId="0" nodeType="clickEffect">
                                  <p:stCondLst>
                                    <p:cond delay="0"/>
                                  </p:stCondLst>
                                  <p:childTnLst>
                                    <p:anim calcmode="lin" valueType="num">
                                      <p:cBhvr>
                                        <p:cTn id="326" dur="500"/>
                                        <p:tgtEl>
                                          <p:spTgt spid="44"/>
                                        </p:tgtEl>
                                        <p:attrNameLst>
                                          <p:attrName>ppt_w</p:attrName>
                                        </p:attrNameLst>
                                      </p:cBhvr>
                                      <p:tavLst>
                                        <p:tav tm="0">
                                          <p:val>
                                            <p:strVal val="ppt_w"/>
                                          </p:val>
                                        </p:tav>
                                        <p:tav tm="100000">
                                          <p:val>
                                            <p:fltVal val="0"/>
                                          </p:val>
                                        </p:tav>
                                      </p:tavLst>
                                    </p:anim>
                                    <p:anim calcmode="lin" valueType="num">
                                      <p:cBhvr>
                                        <p:cTn id="327" dur="500"/>
                                        <p:tgtEl>
                                          <p:spTgt spid="44"/>
                                        </p:tgtEl>
                                        <p:attrNameLst>
                                          <p:attrName>ppt_h</p:attrName>
                                        </p:attrNameLst>
                                      </p:cBhvr>
                                      <p:tavLst>
                                        <p:tav tm="0">
                                          <p:val>
                                            <p:strVal val="ppt_h"/>
                                          </p:val>
                                        </p:tav>
                                        <p:tav tm="100000">
                                          <p:val>
                                            <p:fltVal val="0"/>
                                          </p:val>
                                        </p:tav>
                                      </p:tavLst>
                                    </p:anim>
                                    <p:animEffect transition="out" filter="fade">
                                      <p:cBhvr>
                                        <p:cTn id="328" dur="500"/>
                                        <p:tgtEl>
                                          <p:spTgt spid="44"/>
                                        </p:tgtEl>
                                      </p:cBhvr>
                                    </p:animEffect>
                                    <p:set>
                                      <p:cBhvr>
                                        <p:cTn id="32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30" restart="whenNotActive" fill="hold" evtFilter="cancelBubble" nodeType="interactiveSeq">
                <p:stCondLst>
                  <p:cond evt="onClick" delay="0">
                    <p:tgtEl>
                      <p:spTgt spid="45"/>
                    </p:tgtEl>
                  </p:cond>
                </p:stCondLst>
                <p:endSync evt="end" delay="0">
                  <p:rtn val="all"/>
                </p:endSync>
                <p:childTnLst>
                  <p:par>
                    <p:cTn id="331" fill="hold">
                      <p:stCondLst>
                        <p:cond delay="0"/>
                      </p:stCondLst>
                      <p:childTnLst>
                        <p:par>
                          <p:cTn id="332" fill="hold">
                            <p:stCondLst>
                              <p:cond delay="0"/>
                            </p:stCondLst>
                            <p:childTnLst>
                              <p:par>
                                <p:cTn id="333" presetID="53" presetClass="exit" presetSubtype="32" fill="hold" grpId="0" nodeType="clickEffect">
                                  <p:stCondLst>
                                    <p:cond delay="0"/>
                                  </p:stCondLst>
                                  <p:childTnLst>
                                    <p:anim calcmode="lin" valueType="num">
                                      <p:cBhvr>
                                        <p:cTn id="334" dur="500"/>
                                        <p:tgtEl>
                                          <p:spTgt spid="45"/>
                                        </p:tgtEl>
                                        <p:attrNameLst>
                                          <p:attrName>ppt_w</p:attrName>
                                        </p:attrNameLst>
                                      </p:cBhvr>
                                      <p:tavLst>
                                        <p:tav tm="0">
                                          <p:val>
                                            <p:strVal val="ppt_w"/>
                                          </p:val>
                                        </p:tav>
                                        <p:tav tm="100000">
                                          <p:val>
                                            <p:fltVal val="0"/>
                                          </p:val>
                                        </p:tav>
                                      </p:tavLst>
                                    </p:anim>
                                    <p:anim calcmode="lin" valueType="num">
                                      <p:cBhvr>
                                        <p:cTn id="335" dur="500"/>
                                        <p:tgtEl>
                                          <p:spTgt spid="45"/>
                                        </p:tgtEl>
                                        <p:attrNameLst>
                                          <p:attrName>ppt_h</p:attrName>
                                        </p:attrNameLst>
                                      </p:cBhvr>
                                      <p:tavLst>
                                        <p:tav tm="0">
                                          <p:val>
                                            <p:strVal val="ppt_h"/>
                                          </p:val>
                                        </p:tav>
                                        <p:tav tm="100000">
                                          <p:val>
                                            <p:fltVal val="0"/>
                                          </p:val>
                                        </p:tav>
                                      </p:tavLst>
                                    </p:anim>
                                    <p:animEffect transition="out" filter="fade">
                                      <p:cBhvr>
                                        <p:cTn id="336" dur="500"/>
                                        <p:tgtEl>
                                          <p:spTgt spid="45"/>
                                        </p:tgtEl>
                                      </p:cBhvr>
                                    </p:animEffect>
                                    <p:set>
                                      <p:cBhvr>
                                        <p:cTn id="3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38" restart="whenNotActive" fill="hold" evtFilter="cancelBubble" nodeType="interactiveSeq">
                <p:stCondLst>
                  <p:cond evt="onClick" delay="0">
                    <p:tgtEl>
                      <p:spTgt spid="46"/>
                    </p:tgtEl>
                  </p:cond>
                </p:stCondLst>
                <p:endSync evt="end" delay="0">
                  <p:rtn val="all"/>
                </p:endSync>
                <p:childTnLst>
                  <p:par>
                    <p:cTn id="339" fill="hold">
                      <p:stCondLst>
                        <p:cond delay="0"/>
                      </p:stCondLst>
                      <p:childTnLst>
                        <p:par>
                          <p:cTn id="340" fill="hold">
                            <p:stCondLst>
                              <p:cond delay="0"/>
                            </p:stCondLst>
                            <p:childTnLst>
                              <p:par>
                                <p:cTn id="341" presetID="53" presetClass="exit" presetSubtype="32" fill="hold" grpId="0" nodeType="clickEffect">
                                  <p:stCondLst>
                                    <p:cond delay="0"/>
                                  </p:stCondLst>
                                  <p:childTnLst>
                                    <p:anim calcmode="lin" valueType="num">
                                      <p:cBhvr>
                                        <p:cTn id="342" dur="500"/>
                                        <p:tgtEl>
                                          <p:spTgt spid="46"/>
                                        </p:tgtEl>
                                        <p:attrNameLst>
                                          <p:attrName>ppt_w</p:attrName>
                                        </p:attrNameLst>
                                      </p:cBhvr>
                                      <p:tavLst>
                                        <p:tav tm="0">
                                          <p:val>
                                            <p:strVal val="ppt_w"/>
                                          </p:val>
                                        </p:tav>
                                        <p:tav tm="100000">
                                          <p:val>
                                            <p:fltVal val="0"/>
                                          </p:val>
                                        </p:tav>
                                      </p:tavLst>
                                    </p:anim>
                                    <p:anim calcmode="lin" valueType="num">
                                      <p:cBhvr>
                                        <p:cTn id="343" dur="500"/>
                                        <p:tgtEl>
                                          <p:spTgt spid="46"/>
                                        </p:tgtEl>
                                        <p:attrNameLst>
                                          <p:attrName>ppt_h</p:attrName>
                                        </p:attrNameLst>
                                      </p:cBhvr>
                                      <p:tavLst>
                                        <p:tav tm="0">
                                          <p:val>
                                            <p:strVal val="ppt_h"/>
                                          </p:val>
                                        </p:tav>
                                        <p:tav tm="100000">
                                          <p:val>
                                            <p:fltVal val="0"/>
                                          </p:val>
                                        </p:tav>
                                      </p:tavLst>
                                    </p:anim>
                                    <p:animEffect transition="out" filter="fade">
                                      <p:cBhvr>
                                        <p:cTn id="344" dur="500"/>
                                        <p:tgtEl>
                                          <p:spTgt spid="46"/>
                                        </p:tgtEl>
                                      </p:cBhvr>
                                    </p:animEffect>
                                    <p:set>
                                      <p:cBhvr>
                                        <p:cTn id="34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6" restart="whenNotActive" fill="hold" evtFilter="cancelBubble" nodeType="interactiveSeq">
                <p:stCondLst>
                  <p:cond evt="onClick" delay="0">
                    <p:tgtEl>
                      <p:spTgt spid="47"/>
                    </p:tgtEl>
                  </p:cond>
                </p:stCondLst>
                <p:endSync evt="end" delay="0">
                  <p:rtn val="all"/>
                </p:endSync>
                <p:childTnLst>
                  <p:par>
                    <p:cTn id="347" fill="hold">
                      <p:stCondLst>
                        <p:cond delay="0"/>
                      </p:stCondLst>
                      <p:childTnLst>
                        <p:par>
                          <p:cTn id="348" fill="hold">
                            <p:stCondLst>
                              <p:cond delay="0"/>
                            </p:stCondLst>
                            <p:childTnLst>
                              <p:par>
                                <p:cTn id="349" presetID="53" presetClass="exit" presetSubtype="32" fill="hold" grpId="0" nodeType="clickEffect">
                                  <p:stCondLst>
                                    <p:cond delay="0"/>
                                  </p:stCondLst>
                                  <p:childTnLst>
                                    <p:anim calcmode="lin" valueType="num">
                                      <p:cBhvr>
                                        <p:cTn id="350" dur="500"/>
                                        <p:tgtEl>
                                          <p:spTgt spid="47"/>
                                        </p:tgtEl>
                                        <p:attrNameLst>
                                          <p:attrName>ppt_w</p:attrName>
                                        </p:attrNameLst>
                                      </p:cBhvr>
                                      <p:tavLst>
                                        <p:tav tm="0">
                                          <p:val>
                                            <p:strVal val="ppt_w"/>
                                          </p:val>
                                        </p:tav>
                                        <p:tav tm="100000">
                                          <p:val>
                                            <p:fltVal val="0"/>
                                          </p:val>
                                        </p:tav>
                                      </p:tavLst>
                                    </p:anim>
                                    <p:anim calcmode="lin" valueType="num">
                                      <p:cBhvr>
                                        <p:cTn id="351" dur="500"/>
                                        <p:tgtEl>
                                          <p:spTgt spid="47"/>
                                        </p:tgtEl>
                                        <p:attrNameLst>
                                          <p:attrName>ppt_h</p:attrName>
                                        </p:attrNameLst>
                                      </p:cBhvr>
                                      <p:tavLst>
                                        <p:tav tm="0">
                                          <p:val>
                                            <p:strVal val="ppt_h"/>
                                          </p:val>
                                        </p:tav>
                                        <p:tav tm="100000">
                                          <p:val>
                                            <p:fltVal val="0"/>
                                          </p:val>
                                        </p:tav>
                                      </p:tavLst>
                                    </p:anim>
                                    <p:animEffect transition="out" filter="fade">
                                      <p:cBhvr>
                                        <p:cTn id="352" dur="500"/>
                                        <p:tgtEl>
                                          <p:spTgt spid="47"/>
                                        </p:tgtEl>
                                      </p:cBhvr>
                                    </p:animEffect>
                                    <p:set>
                                      <p:cBhvr>
                                        <p:cTn id="35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54" restart="whenNotActive" fill="hold" evtFilter="cancelBubble" nodeType="interactiveSeq">
                <p:stCondLst>
                  <p:cond evt="onClick" delay="0">
                    <p:tgtEl>
                      <p:spTgt spid="48"/>
                    </p:tgtEl>
                  </p:cond>
                </p:stCondLst>
                <p:endSync evt="end" delay="0">
                  <p:rtn val="all"/>
                </p:endSync>
                <p:childTnLst>
                  <p:par>
                    <p:cTn id="355" fill="hold">
                      <p:stCondLst>
                        <p:cond delay="0"/>
                      </p:stCondLst>
                      <p:childTnLst>
                        <p:par>
                          <p:cTn id="356" fill="hold">
                            <p:stCondLst>
                              <p:cond delay="0"/>
                            </p:stCondLst>
                            <p:childTnLst>
                              <p:par>
                                <p:cTn id="357" presetID="53" presetClass="exit" presetSubtype="32" fill="hold" grpId="0" nodeType="clickEffect">
                                  <p:stCondLst>
                                    <p:cond delay="0"/>
                                  </p:stCondLst>
                                  <p:childTnLst>
                                    <p:anim calcmode="lin" valueType="num">
                                      <p:cBhvr>
                                        <p:cTn id="358" dur="500"/>
                                        <p:tgtEl>
                                          <p:spTgt spid="48"/>
                                        </p:tgtEl>
                                        <p:attrNameLst>
                                          <p:attrName>ppt_w</p:attrName>
                                        </p:attrNameLst>
                                      </p:cBhvr>
                                      <p:tavLst>
                                        <p:tav tm="0">
                                          <p:val>
                                            <p:strVal val="ppt_w"/>
                                          </p:val>
                                        </p:tav>
                                        <p:tav tm="100000">
                                          <p:val>
                                            <p:fltVal val="0"/>
                                          </p:val>
                                        </p:tav>
                                      </p:tavLst>
                                    </p:anim>
                                    <p:anim calcmode="lin" valueType="num">
                                      <p:cBhvr>
                                        <p:cTn id="359" dur="500"/>
                                        <p:tgtEl>
                                          <p:spTgt spid="48"/>
                                        </p:tgtEl>
                                        <p:attrNameLst>
                                          <p:attrName>ppt_h</p:attrName>
                                        </p:attrNameLst>
                                      </p:cBhvr>
                                      <p:tavLst>
                                        <p:tav tm="0">
                                          <p:val>
                                            <p:strVal val="ppt_h"/>
                                          </p:val>
                                        </p:tav>
                                        <p:tav tm="100000">
                                          <p:val>
                                            <p:fltVal val="0"/>
                                          </p:val>
                                        </p:tav>
                                      </p:tavLst>
                                    </p:anim>
                                    <p:animEffect transition="out" filter="fade">
                                      <p:cBhvr>
                                        <p:cTn id="360" dur="500"/>
                                        <p:tgtEl>
                                          <p:spTgt spid="48"/>
                                        </p:tgtEl>
                                      </p:cBhvr>
                                    </p:animEffect>
                                    <p:set>
                                      <p:cBhvr>
                                        <p:cTn id="36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62" restart="whenNotActive" fill="hold" evtFilter="cancelBubble" nodeType="interactiveSeq">
                <p:stCondLst>
                  <p:cond evt="onClick" delay="0">
                    <p:tgtEl>
                      <p:spTgt spid="49"/>
                    </p:tgtEl>
                  </p:cond>
                </p:stCondLst>
                <p:endSync evt="end" delay="0">
                  <p:rtn val="all"/>
                </p:endSync>
                <p:childTnLst>
                  <p:par>
                    <p:cTn id="363" fill="hold">
                      <p:stCondLst>
                        <p:cond delay="0"/>
                      </p:stCondLst>
                      <p:childTnLst>
                        <p:par>
                          <p:cTn id="364" fill="hold">
                            <p:stCondLst>
                              <p:cond delay="0"/>
                            </p:stCondLst>
                            <p:childTnLst>
                              <p:par>
                                <p:cTn id="365" presetID="53" presetClass="exit" presetSubtype="32" fill="hold" grpId="0" nodeType="clickEffect">
                                  <p:stCondLst>
                                    <p:cond delay="0"/>
                                  </p:stCondLst>
                                  <p:childTnLst>
                                    <p:anim calcmode="lin" valueType="num">
                                      <p:cBhvr>
                                        <p:cTn id="366" dur="500"/>
                                        <p:tgtEl>
                                          <p:spTgt spid="49"/>
                                        </p:tgtEl>
                                        <p:attrNameLst>
                                          <p:attrName>ppt_w</p:attrName>
                                        </p:attrNameLst>
                                      </p:cBhvr>
                                      <p:tavLst>
                                        <p:tav tm="0">
                                          <p:val>
                                            <p:strVal val="ppt_w"/>
                                          </p:val>
                                        </p:tav>
                                        <p:tav tm="100000">
                                          <p:val>
                                            <p:fltVal val="0"/>
                                          </p:val>
                                        </p:tav>
                                      </p:tavLst>
                                    </p:anim>
                                    <p:anim calcmode="lin" valueType="num">
                                      <p:cBhvr>
                                        <p:cTn id="367" dur="500"/>
                                        <p:tgtEl>
                                          <p:spTgt spid="49"/>
                                        </p:tgtEl>
                                        <p:attrNameLst>
                                          <p:attrName>ppt_h</p:attrName>
                                        </p:attrNameLst>
                                      </p:cBhvr>
                                      <p:tavLst>
                                        <p:tav tm="0">
                                          <p:val>
                                            <p:strVal val="ppt_h"/>
                                          </p:val>
                                        </p:tav>
                                        <p:tav tm="100000">
                                          <p:val>
                                            <p:fltVal val="0"/>
                                          </p:val>
                                        </p:tav>
                                      </p:tavLst>
                                    </p:anim>
                                    <p:animEffect transition="out" filter="fade">
                                      <p:cBhvr>
                                        <p:cTn id="368" dur="500"/>
                                        <p:tgtEl>
                                          <p:spTgt spid="49"/>
                                        </p:tgtEl>
                                      </p:cBhvr>
                                    </p:animEffect>
                                    <p:set>
                                      <p:cBhvr>
                                        <p:cTn id="36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70" restart="whenNotActive" fill="hold" evtFilter="cancelBubble" nodeType="interactiveSeq">
                <p:stCondLst>
                  <p:cond evt="onClick" delay="0">
                    <p:tgtEl>
                      <p:spTgt spid="50"/>
                    </p:tgtEl>
                  </p:cond>
                </p:stCondLst>
                <p:endSync evt="end" delay="0">
                  <p:rtn val="all"/>
                </p:endSync>
                <p:childTnLst>
                  <p:par>
                    <p:cTn id="371" fill="hold">
                      <p:stCondLst>
                        <p:cond delay="0"/>
                      </p:stCondLst>
                      <p:childTnLst>
                        <p:par>
                          <p:cTn id="372" fill="hold">
                            <p:stCondLst>
                              <p:cond delay="0"/>
                            </p:stCondLst>
                            <p:childTnLst>
                              <p:par>
                                <p:cTn id="373" presetID="53" presetClass="exit" presetSubtype="32" fill="hold" grpId="0" nodeType="clickEffect">
                                  <p:stCondLst>
                                    <p:cond delay="0"/>
                                  </p:stCondLst>
                                  <p:childTnLst>
                                    <p:anim calcmode="lin" valueType="num">
                                      <p:cBhvr>
                                        <p:cTn id="374" dur="500"/>
                                        <p:tgtEl>
                                          <p:spTgt spid="50"/>
                                        </p:tgtEl>
                                        <p:attrNameLst>
                                          <p:attrName>ppt_w</p:attrName>
                                        </p:attrNameLst>
                                      </p:cBhvr>
                                      <p:tavLst>
                                        <p:tav tm="0">
                                          <p:val>
                                            <p:strVal val="ppt_w"/>
                                          </p:val>
                                        </p:tav>
                                        <p:tav tm="100000">
                                          <p:val>
                                            <p:fltVal val="0"/>
                                          </p:val>
                                        </p:tav>
                                      </p:tavLst>
                                    </p:anim>
                                    <p:anim calcmode="lin" valueType="num">
                                      <p:cBhvr>
                                        <p:cTn id="375" dur="500"/>
                                        <p:tgtEl>
                                          <p:spTgt spid="50"/>
                                        </p:tgtEl>
                                        <p:attrNameLst>
                                          <p:attrName>ppt_h</p:attrName>
                                        </p:attrNameLst>
                                      </p:cBhvr>
                                      <p:tavLst>
                                        <p:tav tm="0">
                                          <p:val>
                                            <p:strVal val="ppt_h"/>
                                          </p:val>
                                        </p:tav>
                                        <p:tav tm="100000">
                                          <p:val>
                                            <p:fltVal val="0"/>
                                          </p:val>
                                        </p:tav>
                                      </p:tavLst>
                                    </p:anim>
                                    <p:animEffect transition="out" filter="fade">
                                      <p:cBhvr>
                                        <p:cTn id="376" dur="500"/>
                                        <p:tgtEl>
                                          <p:spTgt spid="50"/>
                                        </p:tgtEl>
                                      </p:cBhvr>
                                    </p:animEffect>
                                    <p:set>
                                      <p:cBhvr>
                                        <p:cTn id="377"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78" restart="whenNotActive" fill="hold" evtFilter="cancelBubble" nodeType="interactiveSeq">
                <p:stCondLst>
                  <p:cond evt="onClick" delay="0">
                    <p:tgtEl>
                      <p:spTgt spid="51"/>
                    </p:tgtEl>
                  </p:cond>
                </p:stCondLst>
                <p:endSync evt="end" delay="0">
                  <p:rtn val="all"/>
                </p:endSync>
                <p:childTnLst>
                  <p:par>
                    <p:cTn id="379" fill="hold">
                      <p:stCondLst>
                        <p:cond delay="0"/>
                      </p:stCondLst>
                      <p:childTnLst>
                        <p:par>
                          <p:cTn id="380" fill="hold">
                            <p:stCondLst>
                              <p:cond delay="0"/>
                            </p:stCondLst>
                            <p:childTnLst>
                              <p:par>
                                <p:cTn id="381" presetID="53" presetClass="exit" presetSubtype="32" fill="hold" grpId="0" nodeType="clickEffect">
                                  <p:stCondLst>
                                    <p:cond delay="0"/>
                                  </p:stCondLst>
                                  <p:childTnLst>
                                    <p:anim calcmode="lin" valueType="num">
                                      <p:cBhvr>
                                        <p:cTn id="382" dur="500"/>
                                        <p:tgtEl>
                                          <p:spTgt spid="51"/>
                                        </p:tgtEl>
                                        <p:attrNameLst>
                                          <p:attrName>ppt_w</p:attrName>
                                        </p:attrNameLst>
                                      </p:cBhvr>
                                      <p:tavLst>
                                        <p:tav tm="0">
                                          <p:val>
                                            <p:strVal val="ppt_w"/>
                                          </p:val>
                                        </p:tav>
                                        <p:tav tm="100000">
                                          <p:val>
                                            <p:fltVal val="0"/>
                                          </p:val>
                                        </p:tav>
                                      </p:tavLst>
                                    </p:anim>
                                    <p:anim calcmode="lin" valueType="num">
                                      <p:cBhvr>
                                        <p:cTn id="383" dur="500"/>
                                        <p:tgtEl>
                                          <p:spTgt spid="51"/>
                                        </p:tgtEl>
                                        <p:attrNameLst>
                                          <p:attrName>ppt_h</p:attrName>
                                        </p:attrNameLst>
                                      </p:cBhvr>
                                      <p:tavLst>
                                        <p:tav tm="0">
                                          <p:val>
                                            <p:strVal val="ppt_h"/>
                                          </p:val>
                                        </p:tav>
                                        <p:tav tm="100000">
                                          <p:val>
                                            <p:fltVal val="0"/>
                                          </p:val>
                                        </p:tav>
                                      </p:tavLst>
                                    </p:anim>
                                    <p:animEffect transition="out" filter="fade">
                                      <p:cBhvr>
                                        <p:cTn id="384" dur="500"/>
                                        <p:tgtEl>
                                          <p:spTgt spid="51"/>
                                        </p:tgtEl>
                                      </p:cBhvr>
                                    </p:animEffect>
                                    <p:set>
                                      <p:cBhvr>
                                        <p:cTn id="38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86" restart="whenNotActive" fill="hold" evtFilter="cancelBubble" nodeType="interactiveSeq">
                <p:stCondLst>
                  <p:cond evt="onClick" delay="0">
                    <p:tgtEl>
                      <p:spTgt spid="54"/>
                    </p:tgtEl>
                  </p:cond>
                </p:stCondLst>
                <p:endSync evt="end" delay="0">
                  <p:rtn val="all"/>
                </p:endSync>
                <p:childTnLst>
                  <p:par>
                    <p:cTn id="387" fill="hold">
                      <p:stCondLst>
                        <p:cond delay="0"/>
                      </p:stCondLst>
                      <p:childTnLst>
                        <p:par>
                          <p:cTn id="388" fill="hold">
                            <p:stCondLst>
                              <p:cond delay="0"/>
                            </p:stCondLst>
                            <p:childTnLst>
                              <p:par>
                                <p:cTn id="389" presetID="53" presetClass="exit" presetSubtype="32" fill="hold" grpId="0" nodeType="clickEffect">
                                  <p:stCondLst>
                                    <p:cond delay="0"/>
                                  </p:stCondLst>
                                  <p:childTnLst>
                                    <p:anim calcmode="lin" valueType="num">
                                      <p:cBhvr>
                                        <p:cTn id="390" dur="500"/>
                                        <p:tgtEl>
                                          <p:spTgt spid="54"/>
                                        </p:tgtEl>
                                        <p:attrNameLst>
                                          <p:attrName>ppt_w</p:attrName>
                                        </p:attrNameLst>
                                      </p:cBhvr>
                                      <p:tavLst>
                                        <p:tav tm="0">
                                          <p:val>
                                            <p:strVal val="ppt_w"/>
                                          </p:val>
                                        </p:tav>
                                        <p:tav tm="100000">
                                          <p:val>
                                            <p:fltVal val="0"/>
                                          </p:val>
                                        </p:tav>
                                      </p:tavLst>
                                    </p:anim>
                                    <p:anim calcmode="lin" valueType="num">
                                      <p:cBhvr>
                                        <p:cTn id="391" dur="500"/>
                                        <p:tgtEl>
                                          <p:spTgt spid="54"/>
                                        </p:tgtEl>
                                        <p:attrNameLst>
                                          <p:attrName>ppt_h</p:attrName>
                                        </p:attrNameLst>
                                      </p:cBhvr>
                                      <p:tavLst>
                                        <p:tav tm="0">
                                          <p:val>
                                            <p:strVal val="ppt_h"/>
                                          </p:val>
                                        </p:tav>
                                        <p:tav tm="100000">
                                          <p:val>
                                            <p:fltVal val="0"/>
                                          </p:val>
                                        </p:tav>
                                      </p:tavLst>
                                    </p:anim>
                                    <p:animEffect transition="out" filter="fade">
                                      <p:cBhvr>
                                        <p:cTn id="392" dur="500"/>
                                        <p:tgtEl>
                                          <p:spTgt spid="54"/>
                                        </p:tgtEl>
                                      </p:cBhvr>
                                    </p:animEffect>
                                    <p:set>
                                      <p:cBhvr>
                                        <p:cTn id="39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94" restart="whenNotActive" fill="hold" evtFilter="cancelBubble" nodeType="interactiveSeq">
                <p:stCondLst>
                  <p:cond evt="onClick" delay="0">
                    <p:tgtEl>
                      <p:spTgt spid="56"/>
                    </p:tgtEl>
                  </p:cond>
                </p:stCondLst>
                <p:endSync evt="end" delay="0">
                  <p:rtn val="all"/>
                </p:endSync>
                <p:childTnLst>
                  <p:par>
                    <p:cTn id="395" fill="hold">
                      <p:stCondLst>
                        <p:cond delay="0"/>
                      </p:stCondLst>
                      <p:childTnLst>
                        <p:par>
                          <p:cTn id="396" fill="hold">
                            <p:stCondLst>
                              <p:cond delay="0"/>
                            </p:stCondLst>
                            <p:childTnLst>
                              <p:par>
                                <p:cTn id="397" presetID="53" presetClass="exit" presetSubtype="32" fill="hold" grpId="0" nodeType="clickEffect">
                                  <p:stCondLst>
                                    <p:cond delay="0"/>
                                  </p:stCondLst>
                                  <p:childTnLst>
                                    <p:anim calcmode="lin" valueType="num">
                                      <p:cBhvr>
                                        <p:cTn id="398" dur="500"/>
                                        <p:tgtEl>
                                          <p:spTgt spid="56"/>
                                        </p:tgtEl>
                                        <p:attrNameLst>
                                          <p:attrName>ppt_w</p:attrName>
                                        </p:attrNameLst>
                                      </p:cBhvr>
                                      <p:tavLst>
                                        <p:tav tm="0">
                                          <p:val>
                                            <p:strVal val="ppt_w"/>
                                          </p:val>
                                        </p:tav>
                                        <p:tav tm="100000">
                                          <p:val>
                                            <p:fltVal val="0"/>
                                          </p:val>
                                        </p:tav>
                                      </p:tavLst>
                                    </p:anim>
                                    <p:anim calcmode="lin" valueType="num">
                                      <p:cBhvr>
                                        <p:cTn id="399" dur="500"/>
                                        <p:tgtEl>
                                          <p:spTgt spid="56"/>
                                        </p:tgtEl>
                                        <p:attrNameLst>
                                          <p:attrName>ppt_h</p:attrName>
                                        </p:attrNameLst>
                                      </p:cBhvr>
                                      <p:tavLst>
                                        <p:tav tm="0">
                                          <p:val>
                                            <p:strVal val="ppt_h"/>
                                          </p:val>
                                        </p:tav>
                                        <p:tav tm="100000">
                                          <p:val>
                                            <p:fltVal val="0"/>
                                          </p:val>
                                        </p:tav>
                                      </p:tavLst>
                                    </p:anim>
                                    <p:animEffect transition="out" filter="fade">
                                      <p:cBhvr>
                                        <p:cTn id="400" dur="500"/>
                                        <p:tgtEl>
                                          <p:spTgt spid="56"/>
                                        </p:tgtEl>
                                      </p:cBhvr>
                                    </p:animEffect>
                                    <p:set>
                                      <p:cBhvr>
                                        <p:cTn id="40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402" restart="whenNotActive" fill="hold" evtFilter="cancelBubble" nodeType="interactiveSeq">
                <p:stCondLst>
                  <p:cond evt="onClick" delay="0">
                    <p:tgtEl>
                      <p:spTgt spid="57"/>
                    </p:tgtEl>
                  </p:cond>
                </p:stCondLst>
                <p:endSync evt="end" delay="0">
                  <p:rtn val="all"/>
                </p:endSync>
                <p:childTnLst>
                  <p:par>
                    <p:cTn id="403" fill="hold">
                      <p:stCondLst>
                        <p:cond delay="0"/>
                      </p:stCondLst>
                      <p:childTnLst>
                        <p:par>
                          <p:cTn id="404" fill="hold">
                            <p:stCondLst>
                              <p:cond delay="0"/>
                            </p:stCondLst>
                            <p:childTnLst>
                              <p:par>
                                <p:cTn id="405" presetID="53" presetClass="exit" presetSubtype="32" fill="hold" grpId="0" nodeType="clickEffect">
                                  <p:stCondLst>
                                    <p:cond delay="0"/>
                                  </p:stCondLst>
                                  <p:childTnLst>
                                    <p:anim calcmode="lin" valueType="num">
                                      <p:cBhvr>
                                        <p:cTn id="406" dur="500"/>
                                        <p:tgtEl>
                                          <p:spTgt spid="57"/>
                                        </p:tgtEl>
                                        <p:attrNameLst>
                                          <p:attrName>ppt_w</p:attrName>
                                        </p:attrNameLst>
                                      </p:cBhvr>
                                      <p:tavLst>
                                        <p:tav tm="0">
                                          <p:val>
                                            <p:strVal val="ppt_w"/>
                                          </p:val>
                                        </p:tav>
                                        <p:tav tm="100000">
                                          <p:val>
                                            <p:fltVal val="0"/>
                                          </p:val>
                                        </p:tav>
                                      </p:tavLst>
                                    </p:anim>
                                    <p:anim calcmode="lin" valueType="num">
                                      <p:cBhvr>
                                        <p:cTn id="407" dur="500"/>
                                        <p:tgtEl>
                                          <p:spTgt spid="57"/>
                                        </p:tgtEl>
                                        <p:attrNameLst>
                                          <p:attrName>ppt_h</p:attrName>
                                        </p:attrNameLst>
                                      </p:cBhvr>
                                      <p:tavLst>
                                        <p:tav tm="0">
                                          <p:val>
                                            <p:strVal val="ppt_h"/>
                                          </p:val>
                                        </p:tav>
                                        <p:tav tm="100000">
                                          <p:val>
                                            <p:fltVal val="0"/>
                                          </p:val>
                                        </p:tav>
                                      </p:tavLst>
                                    </p:anim>
                                    <p:animEffect transition="out" filter="fade">
                                      <p:cBhvr>
                                        <p:cTn id="408" dur="500"/>
                                        <p:tgtEl>
                                          <p:spTgt spid="57"/>
                                        </p:tgtEl>
                                      </p:cBhvr>
                                    </p:animEffect>
                                    <p:set>
                                      <p:cBhvr>
                                        <p:cTn id="40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10" restart="whenNotActive" fill="hold" evtFilter="cancelBubble" nodeType="interactiveSeq">
                <p:stCondLst>
                  <p:cond evt="onClick" delay="0">
                    <p:tgtEl>
                      <p:spTgt spid="58"/>
                    </p:tgtEl>
                  </p:cond>
                </p:stCondLst>
                <p:endSync evt="end" delay="0">
                  <p:rtn val="all"/>
                </p:endSync>
                <p:childTnLst>
                  <p:par>
                    <p:cTn id="411" fill="hold">
                      <p:stCondLst>
                        <p:cond delay="0"/>
                      </p:stCondLst>
                      <p:childTnLst>
                        <p:par>
                          <p:cTn id="412" fill="hold">
                            <p:stCondLst>
                              <p:cond delay="0"/>
                            </p:stCondLst>
                            <p:childTnLst>
                              <p:par>
                                <p:cTn id="413" presetID="53" presetClass="exit" presetSubtype="32" fill="hold" grpId="0" nodeType="clickEffect">
                                  <p:stCondLst>
                                    <p:cond delay="0"/>
                                  </p:stCondLst>
                                  <p:childTnLst>
                                    <p:anim calcmode="lin" valueType="num">
                                      <p:cBhvr>
                                        <p:cTn id="414" dur="500"/>
                                        <p:tgtEl>
                                          <p:spTgt spid="58"/>
                                        </p:tgtEl>
                                        <p:attrNameLst>
                                          <p:attrName>ppt_w</p:attrName>
                                        </p:attrNameLst>
                                      </p:cBhvr>
                                      <p:tavLst>
                                        <p:tav tm="0">
                                          <p:val>
                                            <p:strVal val="ppt_w"/>
                                          </p:val>
                                        </p:tav>
                                        <p:tav tm="100000">
                                          <p:val>
                                            <p:fltVal val="0"/>
                                          </p:val>
                                        </p:tav>
                                      </p:tavLst>
                                    </p:anim>
                                    <p:anim calcmode="lin" valueType="num">
                                      <p:cBhvr>
                                        <p:cTn id="415" dur="500"/>
                                        <p:tgtEl>
                                          <p:spTgt spid="58"/>
                                        </p:tgtEl>
                                        <p:attrNameLst>
                                          <p:attrName>ppt_h</p:attrName>
                                        </p:attrNameLst>
                                      </p:cBhvr>
                                      <p:tavLst>
                                        <p:tav tm="0">
                                          <p:val>
                                            <p:strVal val="ppt_h"/>
                                          </p:val>
                                        </p:tav>
                                        <p:tav tm="100000">
                                          <p:val>
                                            <p:fltVal val="0"/>
                                          </p:val>
                                        </p:tav>
                                      </p:tavLst>
                                    </p:anim>
                                    <p:animEffect transition="out" filter="fade">
                                      <p:cBhvr>
                                        <p:cTn id="416" dur="500"/>
                                        <p:tgtEl>
                                          <p:spTgt spid="58"/>
                                        </p:tgtEl>
                                      </p:cBhvr>
                                    </p:animEffect>
                                    <p:set>
                                      <p:cBhvr>
                                        <p:cTn id="41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418" restart="whenNotActive" fill="hold" evtFilter="cancelBubble" nodeType="interactiveSeq">
                <p:stCondLst>
                  <p:cond evt="onClick" delay="0">
                    <p:tgtEl>
                      <p:spTgt spid="59"/>
                    </p:tgtEl>
                  </p:cond>
                </p:stCondLst>
                <p:endSync evt="end" delay="0">
                  <p:rtn val="all"/>
                </p:endSync>
                <p:childTnLst>
                  <p:par>
                    <p:cTn id="419" fill="hold">
                      <p:stCondLst>
                        <p:cond delay="0"/>
                      </p:stCondLst>
                      <p:childTnLst>
                        <p:par>
                          <p:cTn id="420" fill="hold">
                            <p:stCondLst>
                              <p:cond delay="0"/>
                            </p:stCondLst>
                            <p:childTnLst>
                              <p:par>
                                <p:cTn id="421" presetID="53" presetClass="exit" presetSubtype="32" fill="hold" grpId="0" nodeType="clickEffect">
                                  <p:stCondLst>
                                    <p:cond delay="0"/>
                                  </p:stCondLst>
                                  <p:childTnLst>
                                    <p:anim calcmode="lin" valueType="num">
                                      <p:cBhvr>
                                        <p:cTn id="422" dur="500"/>
                                        <p:tgtEl>
                                          <p:spTgt spid="59"/>
                                        </p:tgtEl>
                                        <p:attrNameLst>
                                          <p:attrName>ppt_w</p:attrName>
                                        </p:attrNameLst>
                                      </p:cBhvr>
                                      <p:tavLst>
                                        <p:tav tm="0">
                                          <p:val>
                                            <p:strVal val="ppt_w"/>
                                          </p:val>
                                        </p:tav>
                                        <p:tav tm="100000">
                                          <p:val>
                                            <p:fltVal val="0"/>
                                          </p:val>
                                        </p:tav>
                                      </p:tavLst>
                                    </p:anim>
                                    <p:anim calcmode="lin" valueType="num">
                                      <p:cBhvr>
                                        <p:cTn id="423" dur="500"/>
                                        <p:tgtEl>
                                          <p:spTgt spid="59"/>
                                        </p:tgtEl>
                                        <p:attrNameLst>
                                          <p:attrName>ppt_h</p:attrName>
                                        </p:attrNameLst>
                                      </p:cBhvr>
                                      <p:tavLst>
                                        <p:tav tm="0">
                                          <p:val>
                                            <p:strVal val="ppt_h"/>
                                          </p:val>
                                        </p:tav>
                                        <p:tav tm="100000">
                                          <p:val>
                                            <p:fltVal val="0"/>
                                          </p:val>
                                        </p:tav>
                                      </p:tavLst>
                                    </p:anim>
                                    <p:animEffect transition="out" filter="fade">
                                      <p:cBhvr>
                                        <p:cTn id="424" dur="500"/>
                                        <p:tgtEl>
                                          <p:spTgt spid="59"/>
                                        </p:tgtEl>
                                      </p:cBhvr>
                                    </p:animEffect>
                                    <p:set>
                                      <p:cBhvr>
                                        <p:cTn id="42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26" restart="whenNotActive" fill="hold" evtFilter="cancelBubble" nodeType="interactiveSeq">
                <p:stCondLst>
                  <p:cond evt="onClick" delay="0">
                    <p:tgtEl>
                      <p:spTgt spid="60"/>
                    </p:tgtEl>
                  </p:cond>
                </p:stCondLst>
                <p:endSync evt="end" delay="0">
                  <p:rtn val="all"/>
                </p:endSync>
                <p:childTnLst>
                  <p:par>
                    <p:cTn id="427" fill="hold">
                      <p:stCondLst>
                        <p:cond delay="0"/>
                      </p:stCondLst>
                      <p:childTnLst>
                        <p:par>
                          <p:cTn id="428" fill="hold">
                            <p:stCondLst>
                              <p:cond delay="0"/>
                            </p:stCondLst>
                            <p:childTnLst>
                              <p:par>
                                <p:cTn id="429" presetID="53" presetClass="exit" presetSubtype="32" fill="hold" grpId="0" nodeType="clickEffect">
                                  <p:stCondLst>
                                    <p:cond delay="0"/>
                                  </p:stCondLst>
                                  <p:childTnLst>
                                    <p:anim calcmode="lin" valueType="num">
                                      <p:cBhvr>
                                        <p:cTn id="430" dur="500"/>
                                        <p:tgtEl>
                                          <p:spTgt spid="60"/>
                                        </p:tgtEl>
                                        <p:attrNameLst>
                                          <p:attrName>ppt_w</p:attrName>
                                        </p:attrNameLst>
                                      </p:cBhvr>
                                      <p:tavLst>
                                        <p:tav tm="0">
                                          <p:val>
                                            <p:strVal val="ppt_w"/>
                                          </p:val>
                                        </p:tav>
                                        <p:tav tm="100000">
                                          <p:val>
                                            <p:fltVal val="0"/>
                                          </p:val>
                                        </p:tav>
                                      </p:tavLst>
                                    </p:anim>
                                    <p:anim calcmode="lin" valueType="num">
                                      <p:cBhvr>
                                        <p:cTn id="431" dur="500"/>
                                        <p:tgtEl>
                                          <p:spTgt spid="60"/>
                                        </p:tgtEl>
                                        <p:attrNameLst>
                                          <p:attrName>ppt_h</p:attrName>
                                        </p:attrNameLst>
                                      </p:cBhvr>
                                      <p:tavLst>
                                        <p:tav tm="0">
                                          <p:val>
                                            <p:strVal val="ppt_h"/>
                                          </p:val>
                                        </p:tav>
                                        <p:tav tm="100000">
                                          <p:val>
                                            <p:fltVal val="0"/>
                                          </p:val>
                                        </p:tav>
                                      </p:tavLst>
                                    </p:anim>
                                    <p:animEffect transition="out" filter="fade">
                                      <p:cBhvr>
                                        <p:cTn id="432" dur="500"/>
                                        <p:tgtEl>
                                          <p:spTgt spid="60"/>
                                        </p:tgtEl>
                                      </p:cBhvr>
                                    </p:animEffect>
                                    <p:set>
                                      <p:cBhvr>
                                        <p:cTn id="433"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34" restart="whenNotActive" fill="hold" evtFilter="cancelBubble" nodeType="interactiveSeq">
                <p:stCondLst>
                  <p:cond evt="onClick" delay="0">
                    <p:tgtEl>
                      <p:spTgt spid="61"/>
                    </p:tgtEl>
                  </p:cond>
                </p:stCondLst>
                <p:endSync evt="end" delay="0">
                  <p:rtn val="all"/>
                </p:endSync>
                <p:childTnLst>
                  <p:par>
                    <p:cTn id="435" fill="hold">
                      <p:stCondLst>
                        <p:cond delay="0"/>
                      </p:stCondLst>
                      <p:childTnLst>
                        <p:par>
                          <p:cTn id="436" fill="hold">
                            <p:stCondLst>
                              <p:cond delay="0"/>
                            </p:stCondLst>
                            <p:childTnLst>
                              <p:par>
                                <p:cTn id="437" presetID="53" presetClass="exit" presetSubtype="32" fill="hold" grpId="0" nodeType="clickEffect">
                                  <p:stCondLst>
                                    <p:cond delay="0"/>
                                  </p:stCondLst>
                                  <p:childTnLst>
                                    <p:anim calcmode="lin" valueType="num">
                                      <p:cBhvr>
                                        <p:cTn id="438" dur="500"/>
                                        <p:tgtEl>
                                          <p:spTgt spid="61"/>
                                        </p:tgtEl>
                                        <p:attrNameLst>
                                          <p:attrName>ppt_w</p:attrName>
                                        </p:attrNameLst>
                                      </p:cBhvr>
                                      <p:tavLst>
                                        <p:tav tm="0">
                                          <p:val>
                                            <p:strVal val="ppt_w"/>
                                          </p:val>
                                        </p:tav>
                                        <p:tav tm="100000">
                                          <p:val>
                                            <p:fltVal val="0"/>
                                          </p:val>
                                        </p:tav>
                                      </p:tavLst>
                                    </p:anim>
                                    <p:anim calcmode="lin" valueType="num">
                                      <p:cBhvr>
                                        <p:cTn id="439" dur="500"/>
                                        <p:tgtEl>
                                          <p:spTgt spid="61"/>
                                        </p:tgtEl>
                                        <p:attrNameLst>
                                          <p:attrName>ppt_h</p:attrName>
                                        </p:attrNameLst>
                                      </p:cBhvr>
                                      <p:tavLst>
                                        <p:tav tm="0">
                                          <p:val>
                                            <p:strVal val="ppt_h"/>
                                          </p:val>
                                        </p:tav>
                                        <p:tav tm="100000">
                                          <p:val>
                                            <p:fltVal val="0"/>
                                          </p:val>
                                        </p:tav>
                                      </p:tavLst>
                                    </p:anim>
                                    <p:animEffect transition="out" filter="fade">
                                      <p:cBhvr>
                                        <p:cTn id="440" dur="500"/>
                                        <p:tgtEl>
                                          <p:spTgt spid="61"/>
                                        </p:tgtEl>
                                      </p:cBhvr>
                                    </p:animEffect>
                                    <p:set>
                                      <p:cBhvr>
                                        <p:cTn id="44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442" restart="whenNotActive" fill="hold" evtFilter="cancelBubble" nodeType="interactiveSeq">
                <p:stCondLst>
                  <p:cond evt="onClick" delay="0">
                    <p:tgtEl>
                      <p:spTgt spid="53"/>
                    </p:tgtEl>
                  </p:cond>
                </p:stCondLst>
                <p:endSync evt="end" delay="0">
                  <p:rtn val="all"/>
                </p:endSync>
                <p:childTnLst>
                  <p:par>
                    <p:cTn id="443" fill="hold">
                      <p:stCondLst>
                        <p:cond delay="0"/>
                      </p:stCondLst>
                      <p:childTnLst>
                        <p:par>
                          <p:cTn id="444" fill="hold">
                            <p:stCondLst>
                              <p:cond delay="0"/>
                            </p:stCondLst>
                            <p:childTnLst>
                              <p:par>
                                <p:cTn id="445" presetID="53" presetClass="exit" presetSubtype="32" fill="hold" grpId="0" nodeType="clickEffect">
                                  <p:stCondLst>
                                    <p:cond delay="0"/>
                                  </p:stCondLst>
                                  <p:childTnLst>
                                    <p:anim calcmode="lin" valueType="num">
                                      <p:cBhvr>
                                        <p:cTn id="446" dur="500"/>
                                        <p:tgtEl>
                                          <p:spTgt spid="53"/>
                                        </p:tgtEl>
                                        <p:attrNameLst>
                                          <p:attrName>ppt_w</p:attrName>
                                        </p:attrNameLst>
                                      </p:cBhvr>
                                      <p:tavLst>
                                        <p:tav tm="0">
                                          <p:val>
                                            <p:strVal val="ppt_w"/>
                                          </p:val>
                                        </p:tav>
                                        <p:tav tm="100000">
                                          <p:val>
                                            <p:fltVal val="0"/>
                                          </p:val>
                                        </p:tav>
                                      </p:tavLst>
                                    </p:anim>
                                    <p:anim calcmode="lin" valueType="num">
                                      <p:cBhvr>
                                        <p:cTn id="447" dur="500"/>
                                        <p:tgtEl>
                                          <p:spTgt spid="53"/>
                                        </p:tgtEl>
                                        <p:attrNameLst>
                                          <p:attrName>ppt_h</p:attrName>
                                        </p:attrNameLst>
                                      </p:cBhvr>
                                      <p:tavLst>
                                        <p:tav tm="0">
                                          <p:val>
                                            <p:strVal val="ppt_h"/>
                                          </p:val>
                                        </p:tav>
                                        <p:tav tm="100000">
                                          <p:val>
                                            <p:fltVal val="0"/>
                                          </p:val>
                                        </p:tav>
                                      </p:tavLst>
                                    </p:anim>
                                    <p:animEffect transition="out" filter="fade">
                                      <p:cBhvr>
                                        <p:cTn id="448" dur="500"/>
                                        <p:tgtEl>
                                          <p:spTgt spid="53"/>
                                        </p:tgtEl>
                                      </p:cBhvr>
                                    </p:animEffect>
                                    <p:set>
                                      <p:cBhvr>
                                        <p:cTn id="449"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50" restart="whenNotActive" fill="hold" evtFilter="cancelBubble" nodeType="interactiveSeq">
                <p:stCondLst>
                  <p:cond evt="onClick" delay="0">
                    <p:tgtEl>
                      <p:spTgt spid="52"/>
                    </p:tgtEl>
                  </p:cond>
                </p:stCondLst>
                <p:endSync evt="end" delay="0">
                  <p:rtn val="all"/>
                </p:endSync>
                <p:childTnLst>
                  <p:par>
                    <p:cTn id="451" fill="hold">
                      <p:stCondLst>
                        <p:cond delay="0"/>
                      </p:stCondLst>
                      <p:childTnLst>
                        <p:par>
                          <p:cTn id="452" fill="hold">
                            <p:stCondLst>
                              <p:cond delay="0"/>
                            </p:stCondLst>
                            <p:childTnLst>
                              <p:par>
                                <p:cTn id="453" presetID="53" presetClass="exit" presetSubtype="32" fill="hold" grpId="0" nodeType="clickEffect">
                                  <p:stCondLst>
                                    <p:cond delay="0"/>
                                  </p:stCondLst>
                                  <p:childTnLst>
                                    <p:anim calcmode="lin" valueType="num">
                                      <p:cBhvr>
                                        <p:cTn id="454" dur="500"/>
                                        <p:tgtEl>
                                          <p:spTgt spid="52"/>
                                        </p:tgtEl>
                                        <p:attrNameLst>
                                          <p:attrName>ppt_w</p:attrName>
                                        </p:attrNameLst>
                                      </p:cBhvr>
                                      <p:tavLst>
                                        <p:tav tm="0">
                                          <p:val>
                                            <p:strVal val="ppt_w"/>
                                          </p:val>
                                        </p:tav>
                                        <p:tav tm="100000">
                                          <p:val>
                                            <p:fltVal val="0"/>
                                          </p:val>
                                        </p:tav>
                                      </p:tavLst>
                                    </p:anim>
                                    <p:anim calcmode="lin" valueType="num">
                                      <p:cBhvr>
                                        <p:cTn id="455" dur="500"/>
                                        <p:tgtEl>
                                          <p:spTgt spid="52"/>
                                        </p:tgtEl>
                                        <p:attrNameLst>
                                          <p:attrName>ppt_h</p:attrName>
                                        </p:attrNameLst>
                                      </p:cBhvr>
                                      <p:tavLst>
                                        <p:tav tm="0">
                                          <p:val>
                                            <p:strVal val="ppt_h"/>
                                          </p:val>
                                        </p:tav>
                                        <p:tav tm="100000">
                                          <p:val>
                                            <p:fltVal val="0"/>
                                          </p:val>
                                        </p:tav>
                                      </p:tavLst>
                                    </p:anim>
                                    <p:animEffect transition="out" filter="fade">
                                      <p:cBhvr>
                                        <p:cTn id="456" dur="500"/>
                                        <p:tgtEl>
                                          <p:spTgt spid="52"/>
                                        </p:tgtEl>
                                      </p:cBhvr>
                                    </p:animEffect>
                                    <p:set>
                                      <p:cBhvr>
                                        <p:cTn id="45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458" restart="whenNotActive" fill="hold" evtFilter="cancelBubble" nodeType="interactiveSeq">
                <p:stCondLst>
                  <p:cond evt="onClick" delay="0">
                    <p:tgtEl>
                      <p:spTgt spid="64"/>
                    </p:tgtEl>
                  </p:cond>
                </p:stCondLst>
                <p:endSync evt="end" delay="0">
                  <p:rtn val="all"/>
                </p:endSync>
                <p:childTnLst>
                  <p:par>
                    <p:cTn id="459" fill="hold">
                      <p:stCondLst>
                        <p:cond delay="0"/>
                      </p:stCondLst>
                      <p:childTnLst>
                        <p:par>
                          <p:cTn id="460" fill="hold">
                            <p:stCondLst>
                              <p:cond delay="0"/>
                            </p:stCondLst>
                            <p:childTnLst>
                              <p:par>
                                <p:cTn id="461" presetID="53" presetClass="exit" presetSubtype="32" fill="hold" grpId="0" nodeType="clickEffect">
                                  <p:stCondLst>
                                    <p:cond delay="0"/>
                                  </p:stCondLst>
                                  <p:childTnLst>
                                    <p:anim calcmode="lin" valueType="num">
                                      <p:cBhvr>
                                        <p:cTn id="462" dur="500"/>
                                        <p:tgtEl>
                                          <p:spTgt spid="64"/>
                                        </p:tgtEl>
                                        <p:attrNameLst>
                                          <p:attrName>ppt_w</p:attrName>
                                        </p:attrNameLst>
                                      </p:cBhvr>
                                      <p:tavLst>
                                        <p:tav tm="0">
                                          <p:val>
                                            <p:strVal val="ppt_w"/>
                                          </p:val>
                                        </p:tav>
                                        <p:tav tm="100000">
                                          <p:val>
                                            <p:fltVal val="0"/>
                                          </p:val>
                                        </p:tav>
                                      </p:tavLst>
                                    </p:anim>
                                    <p:anim calcmode="lin" valueType="num">
                                      <p:cBhvr>
                                        <p:cTn id="463" dur="500"/>
                                        <p:tgtEl>
                                          <p:spTgt spid="64"/>
                                        </p:tgtEl>
                                        <p:attrNameLst>
                                          <p:attrName>ppt_h</p:attrName>
                                        </p:attrNameLst>
                                      </p:cBhvr>
                                      <p:tavLst>
                                        <p:tav tm="0">
                                          <p:val>
                                            <p:strVal val="ppt_h"/>
                                          </p:val>
                                        </p:tav>
                                        <p:tav tm="100000">
                                          <p:val>
                                            <p:fltVal val="0"/>
                                          </p:val>
                                        </p:tav>
                                      </p:tavLst>
                                    </p:anim>
                                    <p:animEffect transition="out" filter="fade">
                                      <p:cBhvr>
                                        <p:cTn id="464" dur="500"/>
                                        <p:tgtEl>
                                          <p:spTgt spid="64"/>
                                        </p:tgtEl>
                                      </p:cBhvr>
                                    </p:animEffect>
                                    <p:set>
                                      <p:cBhvr>
                                        <p:cTn id="465"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66" restart="whenNotActive" fill="hold" evtFilter="cancelBubble" nodeType="interactiveSeq">
                <p:stCondLst>
                  <p:cond evt="onClick" delay="0">
                    <p:tgtEl>
                      <p:spTgt spid="65"/>
                    </p:tgtEl>
                  </p:cond>
                </p:stCondLst>
                <p:endSync evt="end" delay="0">
                  <p:rtn val="all"/>
                </p:endSync>
                <p:childTnLst>
                  <p:par>
                    <p:cTn id="467" fill="hold">
                      <p:stCondLst>
                        <p:cond delay="0"/>
                      </p:stCondLst>
                      <p:childTnLst>
                        <p:par>
                          <p:cTn id="468" fill="hold">
                            <p:stCondLst>
                              <p:cond delay="0"/>
                            </p:stCondLst>
                            <p:childTnLst>
                              <p:par>
                                <p:cTn id="469" presetID="53" presetClass="exit" presetSubtype="32" fill="hold" grpId="0" nodeType="clickEffect">
                                  <p:stCondLst>
                                    <p:cond delay="0"/>
                                  </p:stCondLst>
                                  <p:childTnLst>
                                    <p:anim calcmode="lin" valueType="num">
                                      <p:cBhvr>
                                        <p:cTn id="470" dur="500"/>
                                        <p:tgtEl>
                                          <p:spTgt spid="65"/>
                                        </p:tgtEl>
                                        <p:attrNameLst>
                                          <p:attrName>ppt_w</p:attrName>
                                        </p:attrNameLst>
                                      </p:cBhvr>
                                      <p:tavLst>
                                        <p:tav tm="0">
                                          <p:val>
                                            <p:strVal val="ppt_w"/>
                                          </p:val>
                                        </p:tav>
                                        <p:tav tm="100000">
                                          <p:val>
                                            <p:fltVal val="0"/>
                                          </p:val>
                                        </p:tav>
                                      </p:tavLst>
                                    </p:anim>
                                    <p:anim calcmode="lin" valueType="num">
                                      <p:cBhvr>
                                        <p:cTn id="471" dur="500"/>
                                        <p:tgtEl>
                                          <p:spTgt spid="65"/>
                                        </p:tgtEl>
                                        <p:attrNameLst>
                                          <p:attrName>ppt_h</p:attrName>
                                        </p:attrNameLst>
                                      </p:cBhvr>
                                      <p:tavLst>
                                        <p:tav tm="0">
                                          <p:val>
                                            <p:strVal val="ppt_h"/>
                                          </p:val>
                                        </p:tav>
                                        <p:tav tm="100000">
                                          <p:val>
                                            <p:fltVal val="0"/>
                                          </p:val>
                                        </p:tav>
                                      </p:tavLst>
                                    </p:anim>
                                    <p:animEffect transition="out" filter="fade">
                                      <p:cBhvr>
                                        <p:cTn id="472" dur="500"/>
                                        <p:tgtEl>
                                          <p:spTgt spid="65"/>
                                        </p:tgtEl>
                                      </p:cBhvr>
                                    </p:animEffect>
                                    <p:set>
                                      <p:cBhvr>
                                        <p:cTn id="47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74" restart="whenNotActive" fill="hold" evtFilter="cancelBubble" nodeType="interactiveSeq">
                <p:stCondLst>
                  <p:cond evt="onClick" delay="0">
                    <p:tgtEl>
                      <p:spTgt spid="66"/>
                    </p:tgtEl>
                  </p:cond>
                </p:stCondLst>
                <p:endSync evt="end" delay="0">
                  <p:rtn val="all"/>
                </p:endSync>
                <p:childTnLst>
                  <p:par>
                    <p:cTn id="475" fill="hold">
                      <p:stCondLst>
                        <p:cond delay="0"/>
                      </p:stCondLst>
                      <p:childTnLst>
                        <p:par>
                          <p:cTn id="476" fill="hold">
                            <p:stCondLst>
                              <p:cond delay="0"/>
                            </p:stCondLst>
                            <p:childTnLst>
                              <p:par>
                                <p:cTn id="477" presetID="53" presetClass="exit" presetSubtype="32" fill="hold" grpId="0" nodeType="clickEffect">
                                  <p:stCondLst>
                                    <p:cond delay="0"/>
                                  </p:stCondLst>
                                  <p:childTnLst>
                                    <p:anim calcmode="lin" valueType="num">
                                      <p:cBhvr>
                                        <p:cTn id="478" dur="500"/>
                                        <p:tgtEl>
                                          <p:spTgt spid="66"/>
                                        </p:tgtEl>
                                        <p:attrNameLst>
                                          <p:attrName>ppt_w</p:attrName>
                                        </p:attrNameLst>
                                      </p:cBhvr>
                                      <p:tavLst>
                                        <p:tav tm="0">
                                          <p:val>
                                            <p:strVal val="ppt_w"/>
                                          </p:val>
                                        </p:tav>
                                        <p:tav tm="100000">
                                          <p:val>
                                            <p:fltVal val="0"/>
                                          </p:val>
                                        </p:tav>
                                      </p:tavLst>
                                    </p:anim>
                                    <p:anim calcmode="lin" valueType="num">
                                      <p:cBhvr>
                                        <p:cTn id="479" dur="500"/>
                                        <p:tgtEl>
                                          <p:spTgt spid="66"/>
                                        </p:tgtEl>
                                        <p:attrNameLst>
                                          <p:attrName>ppt_h</p:attrName>
                                        </p:attrNameLst>
                                      </p:cBhvr>
                                      <p:tavLst>
                                        <p:tav tm="0">
                                          <p:val>
                                            <p:strVal val="ppt_h"/>
                                          </p:val>
                                        </p:tav>
                                        <p:tav tm="100000">
                                          <p:val>
                                            <p:fltVal val="0"/>
                                          </p:val>
                                        </p:tav>
                                      </p:tavLst>
                                    </p:anim>
                                    <p:animEffect transition="out" filter="fade">
                                      <p:cBhvr>
                                        <p:cTn id="480" dur="500"/>
                                        <p:tgtEl>
                                          <p:spTgt spid="66"/>
                                        </p:tgtEl>
                                      </p:cBhvr>
                                    </p:animEffect>
                                    <p:set>
                                      <p:cBhvr>
                                        <p:cTn id="481"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482" restart="whenNotActive" fill="hold" evtFilter="cancelBubble" nodeType="interactiveSeq">
                <p:stCondLst>
                  <p:cond evt="onClick" delay="0">
                    <p:tgtEl>
                      <p:spTgt spid="67"/>
                    </p:tgtEl>
                  </p:cond>
                </p:stCondLst>
                <p:endSync evt="end" delay="0">
                  <p:rtn val="all"/>
                </p:endSync>
                <p:childTnLst>
                  <p:par>
                    <p:cTn id="483" fill="hold">
                      <p:stCondLst>
                        <p:cond delay="0"/>
                      </p:stCondLst>
                      <p:childTnLst>
                        <p:par>
                          <p:cTn id="484" fill="hold">
                            <p:stCondLst>
                              <p:cond delay="0"/>
                            </p:stCondLst>
                            <p:childTnLst>
                              <p:par>
                                <p:cTn id="485" presetID="53" presetClass="exit" presetSubtype="32" fill="hold" grpId="0" nodeType="clickEffect">
                                  <p:stCondLst>
                                    <p:cond delay="0"/>
                                  </p:stCondLst>
                                  <p:childTnLst>
                                    <p:anim calcmode="lin" valueType="num">
                                      <p:cBhvr>
                                        <p:cTn id="486" dur="500"/>
                                        <p:tgtEl>
                                          <p:spTgt spid="67"/>
                                        </p:tgtEl>
                                        <p:attrNameLst>
                                          <p:attrName>ppt_w</p:attrName>
                                        </p:attrNameLst>
                                      </p:cBhvr>
                                      <p:tavLst>
                                        <p:tav tm="0">
                                          <p:val>
                                            <p:strVal val="ppt_w"/>
                                          </p:val>
                                        </p:tav>
                                        <p:tav tm="100000">
                                          <p:val>
                                            <p:fltVal val="0"/>
                                          </p:val>
                                        </p:tav>
                                      </p:tavLst>
                                    </p:anim>
                                    <p:anim calcmode="lin" valueType="num">
                                      <p:cBhvr>
                                        <p:cTn id="487" dur="500"/>
                                        <p:tgtEl>
                                          <p:spTgt spid="67"/>
                                        </p:tgtEl>
                                        <p:attrNameLst>
                                          <p:attrName>ppt_h</p:attrName>
                                        </p:attrNameLst>
                                      </p:cBhvr>
                                      <p:tavLst>
                                        <p:tav tm="0">
                                          <p:val>
                                            <p:strVal val="ppt_h"/>
                                          </p:val>
                                        </p:tav>
                                        <p:tav tm="100000">
                                          <p:val>
                                            <p:fltVal val="0"/>
                                          </p:val>
                                        </p:tav>
                                      </p:tavLst>
                                    </p:anim>
                                    <p:animEffect transition="out" filter="fade">
                                      <p:cBhvr>
                                        <p:cTn id="488" dur="500"/>
                                        <p:tgtEl>
                                          <p:spTgt spid="67"/>
                                        </p:tgtEl>
                                      </p:cBhvr>
                                    </p:animEffect>
                                    <p:set>
                                      <p:cBhvr>
                                        <p:cTn id="48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90" restart="whenNotActive" fill="hold" evtFilter="cancelBubble" nodeType="interactiveSeq">
                <p:stCondLst>
                  <p:cond evt="onClick" delay="0">
                    <p:tgtEl>
                      <p:spTgt spid="68"/>
                    </p:tgtEl>
                  </p:cond>
                </p:stCondLst>
                <p:endSync evt="end" delay="0">
                  <p:rtn val="all"/>
                </p:endSync>
                <p:childTnLst>
                  <p:par>
                    <p:cTn id="491" fill="hold">
                      <p:stCondLst>
                        <p:cond delay="0"/>
                      </p:stCondLst>
                      <p:childTnLst>
                        <p:par>
                          <p:cTn id="492" fill="hold">
                            <p:stCondLst>
                              <p:cond delay="0"/>
                            </p:stCondLst>
                            <p:childTnLst>
                              <p:par>
                                <p:cTn id="493" presetID="53" presetClass="exit" presetSubtype="32" fill="hold" grpId="0" nodeType="clickEffect">
                                  <p:stCondLst>
                                    <p:cond delay="0"/>
                                  </p:stCondLst>
                                  <p:childTnLst>
                                    <p:anim calcmode="lin" valueType="num">
                                      <p:cBhvr>
                                        <p:cTn id="494" dur="500"/>
                                        <p:tgtEl>
                                          <p:spTgt spid="68"/>
                                        </p:tgtEl>
                                        <p:attrNameLst>
                                          <p:attrName>ppt_w</p:attrName>
                                        </p:attrNameLst>
                                      </p:cBhvr>
                                      <p:tavLst>
                                        <p:tav tm="0">
                                          <p:val>
                                            <p:strVal val="ppt_w"/>
                                          </p:val>
                                        </p:tav>
                                        <p:tav tm="100000">
                                          <p:val>
                                            <p:fltVal val="0"/>
                                          </p:val>
                                        </p:tav>
                                      </p:tavLst>
                                    </p:anim>
                                    <p:anim calcmode="lin" valueType="num">
                                      <p:cBhvr>
                                        <p:cTn id="495" dur="500"/>
                                        <p:tgtEl>
                                          <p:spTgt spid="68"/>
                                        </p:tgtEl>
                                        <p:attrNameLst>
                                          <p:attrName>ppt_h</p:attrName>
                                        </p:attrNameLst>
                                      </p:cBhvr>
                                      <p:tavLst>
                                        <p:tav tm="0">
                                          <p:val>
                                            <p:strVal val="ppt_h"/>
                                          </p:val>
                                        </p:tav>
                                        <p:tav tm="100000">
                                          <p:val>
                                            <p:fltVal val="0"/>
                                          </p:val>
                                        </p:tav>
                                      </p:tavLst>
                                    </p:anim>
                                    <p:animEffect transition="out" filter="fade">
                                      <p:cBhvr>
                                        <p:cTn id="496" dur="500"/>
                                        <p:tgtEl>
                                          <p:spTgt spid="68"/>
                                        </p:tgtEl>
                                      </p:cBhvr>
                                    </p:animEffect>
                                    <p:set>
                                      <p:cBhvr>
                                        <p:cTn id="49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98" restart="whenNotActive" fill="hold" evtFilter="cancelBubble" nodeType="interactiveSeq">
                <p:stCondLst>
                  <p:cond evt="onClick" delay="0">
                    <p:tgtEl>
                      <p:spTgt spid="69"/>
                    </p:tgtEl>
                  </p:cond>
                </p:stCondLst>
                <p:endSync evt="end" delay="0">
                  <p:rtn val="all"/>
                </p:endSync>
                <p:childTnLst>
                  <p:par>
                    <p:cTn id="499" fill="hold">
                      <p:stCondLst>
                        <p:cond delay="0"/>
                      </p:stCondLst>
                      <p:childTnLst>
                        <p:par>
                          <p:cTn id="500" fill="hold">
                            <p:stCondLst>
                              <p:cond delay="0"/>
                            </p:stCondLst>
                            <p:childTnLst>
                              <p:par>
                                <p:cTn id="501" presetID="53" presetClass="exit" presetSubtype="32" fill="hold" grpId="0" nodeType="clickEffect">
                                  <p:stCondLst>
                                    <p:cond delay="0"/>
                                  </p:stCondLst>
                                  <p:childTnLst>
                                    <p:anim calcmode="lin" valueType="num">
                                      <p:cBhvr>
                                        <p:cTn id="502" dur="500"/>
                                        <p:tgtEl>
                                          <p:spTgt spid="69"/>
                                        </p:tgtEl>
                                        <p:attrNameLst>
                                          <p:attrName>ppt_w</p:attrName>
                                        </p:attrNameLst>
                                      </p:cBhvr>
                                      <p:tavLst>
                                        <p:tav tm="0">
                                          <p:val>
                                            <p:strVal val="ppt_w"/>
                                          </p:val>
                                        </p:tav>
                                        <p:tav tm="100000">
                                          <p:val>
                                            <p:fltVal val="0"/>
                                          </p:val>
                                        </p:tav>
                                      </p:tavLst>
                                    </p:anim>
                                    <p:anim calcmode="lin" valueType="num">
                                      <p:cBhvr>
                                        <p:cTn id="503" dur="500"/>
                                        <p:tgtEl>
                                          <p:spTgt spid="69"/>
                                        </p:tgtEl>
                                        <p:attrNameLst>
                                          <p:attrName>ppt_h</p:attrName>
                                        </p:attrNameLst>
                                      </p:cBhvr>
                                      <p:tavLst>
                                        <p:tav tm="0">
                                          <p:val>
                                            <p:strVal val="ppt_h"/>
                                          </p:val>
                                        </p:tav>
                                        <p:tav tm="100000">
                                          <p:val>
                                            <p:fltVal val="0"/>
                                          </p:val>
                                        </p:tav>
                                      </p:tavLst>
                                    </p:anim>
                                    <p:animEffect transition="out" filter="fade">
                                      <p:cBhvr>
                                        <p:cTn id="504" dur="500"/>
                                        <p:tgtEl>
                                          <p:spTgt spid="69"/>
                                        </p:tgtEl>
                                      </p:cBhvr>
                                    </p:animEffect>
                                    <p:set>
                                      <p:cBhvr>
                                        <p:cTn id="50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506" restart="whenNotActive" fill="hold" evtFilter="cancelBubble" nodeType="interactiveSeq">
                <p:stCondLst>
                  <p:cond evt="onClick" delay="0">
                    <p:tgtEl>
                      <p:spTgt spid="70"/>
                    </p:tgtEl>
                  </p:cond>
                </p:stCondLst>
                <p:endSync evt="end" delay="0">
                  <p:rtn val="all"/>
                </p:endSync>
                <p:childTnLst>
                  <p:par>
                    <p:cTn id="507" fill="hold">
                      <p:stCondLst>
                        <p:cond delay="0"/>
                      </p:stCondLst>
                      <p:childTnLst>
                        <p:par>
                          <p:cTn id="508" fill="hold">
                            <p:stCondLst>
                              <p:cond delay="0"/>
                            </p:stCondLst>
                            <p:childTnLst>
                              <p:par>
                                <p:cTn id="509" presetID="53" presetClass="exit" presetSubtype="32" fill="hold" grpId="0" nodeType="clickEffect">
                                  <p:stCondLst>
                                    <p:cond delay="0"/>
                                  </p:stCondLst>
                                  <p:childTnLst>
                                    <p:anim calcmode="lin" valueType="num">
                                      <p:cBhvr>
                                        <p:cTn id="510" dur="500"/>
                                        <p:tgtEl>
                                          <p:spTgt spid="70"/>
                                        </p:tgtEl>
                                        <p:attrNameLst>
                                          <p:attrName>ppt_w</p:attrName>
                                        </p:attrNameLst>
                                      </p:cBhvr>
                                      <p:tavLst>
                                        <p:tav tm="0">
                                          <p:val>
                                            <p:strVal val="ppt_w"/>
                                          </p:val>
                                        </p:tav>
                                        <p:tav tm="100000">
                                          <p:val>
                                            <p:fltVal val="0"/>
                                          </p:val>
                                        </p:tav>
                                      </p:tavLst>
                                    </p:anim>
                                    <p:anim calcmode="lin" valueType="num">
                                      <p:cBhvr>
                                        <p:cTn id="511" dur="500"/>
                                        <p:tgtEl>
                                          <p:spTgt spid="70"/>
                                        </p:tgtEl>
                                        <p:attrNameLst>
                                          <p:attrName>ppt_h</p:attrName>
                                        </p:attrNameLst>
                                      </p:cBhvr>
                                      <p:tavLst>
                                        <p:tav tm="0">
                                          <p:val>
                                            <p:strVal val="ppt_h"/>
                                          </p:val>
                                        </p:tav>
                                        <p:tav tm="100000">
                                          <p:val>
                                            <p:fltVal val="0"/>
                                          </p:val>
                                        </p:tav>
                                      </p:tavLst>
                                    </p:anim>
                                    <p:animEffect transition="out" filter="fade">
                                      <p:cBhvr>
                                        <p:cTn id="512" dur="500"/>
                                        <p:tgtEl>
                                          <p:spTgt spid="70"/>
                                        </p:tgtEl>
                                      </p:cBhvr>
                                    </p:animEffect>
                                    <p:set>
                                      <p:cBhvr>
                                        <p:cTn id="513"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14" restart="whenNotActive" fill="hold" evtFilter="cancelBubble" nodeType="interactiveSeq">
                <p:stCondLst>
                  <p:cond evt="onClick" delay="0">
                    <p:tgtEl>
                      <p:spTgt spid="71"/>
                    </p:tgtEl>
                  </p:cond>
                </p:stCondLst>
                <p:endSync evt="end" delay="0">
                  <p:rtn val="all"/>
                </p:endSync>
                <p:childTnLst>
                  <p:par>
                    <p:cTn id="515" fill="hold">
                      <p:stCondLst>
                        <p:cond delay="0"/>
                      </p:stCondLst>
                      <p:childTnLst>
                        <p:par>
                          <p:cTn id="516" fill="hold">
                            <p:stCondLst>
                              <p:cond delay="0"/>
                            </p:stCondLst>
                            <p:childTnLst>
                              <p:par>
                                <p:cTn id="517" presetID="53" presetClass="exit" presetSubtype="32" fill="hold" grpId="0" nodeType="clickEffect">
                                  <p:stCondLst>
                                    <p:cond delay="0"/>
                                  </p:stCondLst>
                                  <p:childTnLst>
                                    <p:anim calcmode="lin" valueType="num">
                                      <p:cBhvr>
                                        <p:cTn id="518" dur="500"/>
                                        <p:tgtEl>
                                          <p:spTgt spid="71"/>
                                        </p:tgtEl>
                                        <p:attrNameLst>
                                          <p:attrName>ppt_w</p:attrName>
                                        </p:attrNameLst>
                                      </p:cBhvr>
                                      <p:tavLst>
                                        <p:tav tm="0">
                                          <p:val>
                                            <p:strVal val="ppt_w"/>
                                          </p:val>
                                        </p:tav>
                                        <p:tav tm="100000">
                                          <p:val>
                                            <p:fltVal val="0"/>
                                          </p:val>
                                        </p:tav>
                                      </p:tavLst>
                                    </p:anim>
                                    <p:anim calcmode="lin" valueType="num">
                                      <p:cBhvr>
                                        <p:cTn id="519" dur="500"/>
                                        <p:tgtEl>
                                          <p:spTgt spid="71"/>
                                        </p:tgtEl>
                                        <p:attrNameLst>
                                          <p:attrName>ppt_h</p:attrName>
                                        </p:attrNameLst>
                                      </p:cBhvr>
                                      <p:tavLst>
                                        <p:tav tm="0">
                                          <p:val>
                                            <p:strVal val="ppt_h"/>
                                          </p:val>
                                        </p:tav>
                                        <p:tav tm="100000">
                                          <p:val>
                                            <p:fltVal val="0"/>
                                          </p:val>
                                        </p:tav>
                                      </p:tavLst>
                                    </p:anim>
                                    <p:animEffect transition="out" filter="fade">
                                      <p:cBhvr>
                                        <p:cTn id="520" dur="500"/>
                                        <p:tgtEl>
                                          <p:spTgt spid="71"/>
                                        </p:tgtEl>
                                      </p:cBhvr>
                                    </p:animEffect>
                                    <p:set>
                                      <p:cBhvr>
                                        <p:cTn id="52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22" restart="whenNotActive" fill="hold" evtFilter="cancelBubble" nodeType="interactiveSeq">
                <p:stCondLst>
                  <p:cond evt="onClick" delay="0">
                    <p:tgtEl>
                      <p:spTgt spid="63"/>
                    </p:tgtEl>
                  </p:cond>
                </p:stCondLst>
                <p:endSync evt="end" delay="0">
                  <p:rtn val="all"/>
                </p:endSync>
                <p:childTnLst>
                  <p:par>
                    <p:cTn id="523" fill="hold">
                      <p:stCondLst>
                        <p:cond delay="0"/>
                      </p:stCondLst>
                      <p:childTnLst>
                        <p:par>
                          <p:cTn id="524" fill="hold">
                            <p:stCondLst>
                              <p:cond delay="0"/>
                            </p:stCondLst>
                            <p:childTnLst>
                              <p:par>
                                <p:cTn id="525" presetID="53" presetClass="exit" presetSubtype="32" fill="hold" grpId="0" nodeType="clickEffect">
                                  <p:stCondLst>
                                    <p:cond delay="0"/>
                                  </p:stCondLst>
                                  <p:childTnLst>
                                    <p:anim calcmode="lin" valueType="num">
                                      <p:cBhvr>
                                        <p:cTn id="526" dur="500"/>
                                        <p:tgtEl>
                                          <p:spTgt spid="63"/>
                                        </p:tgtEl>
                                        <p:attrNameLst>
                                          <p:attrName>ppt_w</p:attrName>
                                        </p:attrNameLst>
                                      </p:cBhvr>
                                      <p:tavLst>
                                        <p:tav tm="0">
                                          <p:val>
                                            <p:strVal val="ppt_w"/>
                                          </p:val>
                                        </p:tav>
                                        <p:tav tm="100000">
                                          <p:val>
                                            <p:fltVal val="0"/>
                                          </p:val>
                                        </p:tav>
                                      </p:tavLst>
                                    </p:anim>
                                    <p:anim calcmode="lin" valueType="num">
                                      <p:cBhvr>
                                        <p:cTn id="527" dur="500"/>
                                        <p:tgtEl>
                                          <p:spTgt spid="63"/>
                                        </p:tgtEl>
                                        <p:attrNameLst>
                                          <p:attrName>ppt_h</p:attrName>
                                        </p:attrNameLst>
                                      </p:cBhvr>
                                      <p:tavLst>
                                        <p:tav tm="0">
                                          <p:val>
                                            <p:strVal val="ppt_h"/>
                                          </p:val>
                                        </p:tav>
                                        <p:tav tm="100000">
                                          <p:val>
                                            <p:fltVal val="0"/>
                                          </p:val>
                                        </p:tav>
                                      </p:tavLst>
                                    </p:anim>
                                    <p:animEffect transition="out" filter="fade">
                                      <p:cBhvr>
                                        <p:cTn id="528" dur="500"/>
                                        <p:tgtEl>
                                          <p:spTgt spid="63"/>
                                        </p:tgtEl>
                                      </p:cBhvr>
                                    </p:animEffect>
                                    <p:set>
                                      <p:cBhvr>
                                        <p:cTn id="52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30" restart="whenNotActive" fill="hold" evtFilter="cancelBubble" nodeType="interactiveSeq">
                <p:stCondLst>
                  <p:cond evt="onClick" delay="0">
                    <p:tgtEl>
                      <p:spTgt spid="62"/>
                    </p:tgtEl>
                  </p:cond>
                </p:stCondLst>
                <p:endSync evt="end" delay="0">
                  <p:rtn val="all"/>
                </p:endSync>
                <p:childTnLst>
                  <p:par>
                    <p:cTn id="531" fill="hold">
                      <p:stCondLst>
                        <p:cond delay="0"/>
                      </p:stCondLst>
                      <p:childTnLst>
                        <p:par>
                          <p:cTn id="532" fill="hold">
                            <p:stCondLst>
                              <p:cond delay="0"/>
                            </p:stCondLst>
                            <p:childTnLst>
                              <p:par>
                                <p:cTn id="533" presetID="53" presetClass="exit" presetSubtype="32" fill="hold" grpId="0" nodeType="clickEffect">
                                  <p:stCondLst>
                                    <p:cond delay="0"/>
                                  </p:stCondLst>
                                  <p:childTnLst>
                                    <p:anim calcmode="lin" valueType="num">
                                      <p:cBhvr>
                                        <p:cTn id="534" dur="500"/>
                                        <p:tgtEl>
                                          <p:spTgt spid="62"/>
                                        </p:tgtEl>
                                        <p:attrNameLst>
                                          <p:attrName>ppt_w</p:attrName>
                                        </p:attrNameLst>
                                      </p:cBhvr>
                                      <p:tavLst>
                                        <p:tav tm="0">
                                          <p:val>
                                            <p:strVal val="ppt_w"/>
                                          </p:val>
                                        </p:tav>
                                        <p:tav tm="100000">
                                          <p:val>
                                            <p:fltVal val="0"/>
                                          </p:val>
                                        </p:tav>
                                      </p:tavLst>
                                    </p:anim>
                                    <p:anim calcmode="lin" valueType="num">
                                      <p:cBhvr>
                                        <p:cTn id="535" dur="500"/>
                                        <p:tgtEl>
                                          <p:spTgt spid="62"/>
                                        </p:tgtEl>
                                        <p:attrNameLst>
                                          <p:attrName>ppt_h</p:attrName>
                                        </p:attrNameLst>
                                      </p:cBhvr>
                                      <p:tavLst>
                                        <p:tav tm="0">
                                          <p:val>
                                            <p:strVal val="ppt_h"/>
                                          </p:val>
                                        </p:tav>
                                        <p:tav tm="100000">
                                          <p:val>
                                            <p:fltVal val="0"/>
                                          </p:val>
                                        </p:tav>
                                      </p:tavLst>
                                    </p:anim>
                                    <p:animEffect transition="out" filter="fade">
                                      <p:cBhvr>
                                        <p:cTn id="536" dur="500"/>
                                        <p:tgtEl>
                                          <p:spTgt spid="62"/>
                                        </p:tgtEl>
                                      </p:cBhvr>
                                    </p:animEffect>
                                    <p:set>
                                      <p:cBhvr>
                                        <p:cTn id="53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538" restart="whenNotActive" fill="hold" evtFilter="cancelBubble" nodeType="interactiveSeq">
                <p:stCondLst>
                  <p:cond evt="onClick" delay="0">
                    <p:tgtEl>
                      <p:spTgt spid="37"/>
                    </p:tgtEl>
                  </p:cond>
                </p:stCondLst>
                <p:endSync evt="end" delay="0">
                  <p:rtn val="all"/>
                </p:endSync>
                <p:childTnLst>
                  <p:par>
                    <p:cTn id="539" fill="hold">
                      <p:stCondLst>
                        <p:cond delay="0"/>
                      </p:stCondLst>
                      <p:childTnLst>
                        <p:par>
                          <p:cTn id="540" fill="hold">
                            <p:stCondLst>
                              <p:cond delay="0"/>
                            </p:stCondLst>
                            <p:childTnLst>
                              <p:par>
                                <p:cTn id="541" presetID="53" presetClass="exit" presetSubtype="32" fill="hold" grpId="0" nodeType="clickEffect">
                                  <p:stCondLst>
                                    <p:cond delay="0"/>
                                  </p:stCondLst>
                                  <p:childTnLst>
                                    <p:anim calcmode="lin" valueType="num">
                                      <p:cBhvr>
                                        <p:cTn id="542" dur="500"/>
                                        <p:tgtEl>
                                          <p:spTgt spid="37"/>
                                        </p:tgtEl>
                                        <p:attrNameLst>
                                          <p:attrName>ppt_w</p:attrName>
                                        </p:attrNameLst>
                                      </p:cBhvr>
                                      <p:tavLst>
                                        <p:tav tm="0">
                                          <p:val>
                                            <p:strVal val="ppt_w"/>
                                          </p:val>
                                        </p:tav>
                                        <p:tav tm="100000">
                                          <p:val>
                                            <p:fltVal val="0"/>
                                          </p:val>
                                        </p:tav>
                                      </p:tavLst>
                                    </p:anim>
                                    <p:anim calcmode="lin" valueType="num">
                                      <p:cBhvr>
                                        <p:cTn id="543" dur="500"/>
                                        <p:tgtEl>
                                          <p:spTgt spid="37"/>
                                        </p:tgtEl>
                                        <p:attrNameLst>
                                          <p:attrName>ppt_h</p:attrName>
                                        </p:attrNameLst>
                                      </p:cBhvr>
                                      <p:tavLst>
                                        <p:tav tm="0">
                                          <p:val>
                                            <p:strVal val="ppt_h"/>
                                          </p:val>
                                        </p:tav>
                                        <p:tav tm="100000">
                                          <p:val>
                                            <p:fltVal val="0"/>
                                          </p:val>
                                        </p:tav>
                                      </p:tavLst>
                                    </p:anim>
                                    <p:animEffect transition="out" filter="fade">
                                      <p:cBhvr>
                                        <p:cTn id="544" dur="500"/>
                                        <p:tgtEl>
                                          <p:spTgt spid="37"/>
                                        </p:tgtEl>
                                      </p:cBhvr>
                                    </p:animEffect>
                                    <p:set>
                                      <p:cBhvr>
                                        <p:cTn id="54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46" restart="whenNotActive" fill="hold" evtFilter="cancelBubble" nodeType="interactiveSeq">
                <p:stCondLst>
                  <p:cond evt="onClick" delay="0">
                    <p:tgtEl>
                      <p:spTgt spid="38"/>
                    </p:tgtEl>
                  </p:cond>
                </p:stCondLst>
                <p:endSync evt="end" delay="0">
                  <p:rtn val="all"/>
                </p:endSync>
                <p:childTnLst>
                  <p:par>
                    <p:cTn id="547" fill="hold">
                      <p:stCondLst>
                        <p:cond delay="0"/>
                      </p:stCondLst>
                      <p:childTnLst>
                        <p:par>
                          <p:cTn id="548" fill="hold">
                            <p:stCondLst>
                              <p:cond delay="0"/>
                            </p:stCondLst>
                            <p:childTnLst>
                              <p:par>
                                <p:cTn id="549" presetID="53" presetClass="exit" presetSubtype="32" fill="hold" grpId="0" nodeType="clickEffect">
                                  <p:stCondLst>
                                    <p:cond delay="0"/>
                                  </p:stCondLst>
                                  <p:childTnLst>
                                    <p:anim calcmode="lin" valueType="num">
                                      <p:cBhvr>
                                        <p:cTn id="550" dur="500"/>
                                        <p:tgtEl>
                                          <p:spTgt spid="38"/>
                                        </p:tgtEl>
                                        <p:attrNameLst>
                                          <p:attrName>ppt_w</p:attrName>
                                        </p:attrNameLst>
                                      </p:cBhvr>
                                      <p:tavLst>
                                        <p:tav tm="0">
                                          <p:val>
                                            <p:strVal val="ppt_w"/>
                                          </p:val>
                                        </p:tav>
                                        <p:tav tm="100000">
                                          <p:val>
                                            <p:fltVal val="0"/>
                                          </p:val>
                                        </p:tav>
                                      </p:tavLst>
                                    </p:anim>
                                    <p:anim calcmode="lin" valueType="num">
                                      <p:cBhvr>
                                        <p:cTn id="551" dur="500"/>
                                        <p:tgtEl>
                                          <p:spTgt spid="38"/>
                                        </p:tgtEl>
                                        <p:attrNameLst>
                                          <p:attrName>ppt_h</p:attrName>
                                        </p:attrNameLst>
                                      </p:cBhvr>
                                      <p:tavLst>
                                        <p:tav tm="0">
                                          <p:val>
                                            <p:strVal val="ppt_h"/>
                                          </p:val>
                                        </p:tav>
                                        <p:tav tm="100000">
                                          <p:val>
                                            <p:fltVal val="0"/>
                                          </p:val>
                                        </p:tav>
                                      </p:tavLst>
                                    </p:anim>
                                    <p:animEffect transition="out" filter="fade">
                                      <p:cBhvr>
                                        <p:cTn id="552" dur="500"/>
                                        <p:tgtEl>
                                          <p:spTgt spid="38"/>
                                        </p:tgtEl>
                                      </p:cBhvr>
                                    </p:animEffect>
                                    <p:set>
                                      <p:cBhvr>
                                        <p:cTn id="55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54" restart="whenNotActive" fill="hold" evtFilter="cancelBubble" nodeType="interactiveSeq">
                <p:stCondLst>
                  <p:cond evt="onClick" delay="0">
                    <p:tgtEl>
                      <p:spTgt spid="55"/>
                    </p:tgtEl>
                  </p:cond>
                </p:stCondLst>
                <p:endSync evt="end" delay="0">
                  <p:rtn val="all"/>
                </p:endSync>
                <p:childTnLst>
                  <p:par>
                    <p:cTn id="555" fill="hold">
                      <p:stCondLst>
                        <p:cond delay="0"/>
                      </p:stCondLst>
                      <p:childTnLst>
                        <p:par>
                          <p:cTn id="556" fill="hold">
                            <p:stCondLst>
                              <p:cond delay="0"/>
                            </p:stCondLst>
                            <p:childTnLst>
                              <p:par>
                                <p:cTn id="557" presetID="53" presetClass="exit" presetSubtype="32" fill="hold" grpId="0" nodeType="clickEffect">
                                  <p:stCondLst>
                                    <p:cond delay="0"/>
                                  </p:stCondLst>
                                  <p:childTnLst>
                                    <p:anim calcmode="lin" valueType="num">
                                      <p:cBhvr>
                                        <p:cTn id="558" dur="500"/>
                                        <p:tgtEl>
                                          <p:spTgt spid="55"/>
                                        </p:tgtEl>
                                        <p:attrNameLst>
                                          <p:attrName>ppt_w</p:attrName>
                                        </p:attrNameLst>
                                      </p:cBhvr>
                                      <p:tavLst>
                                        <p:tav tm="0">
                                          <p:val>
                                            <p:strVal val="ppt_w"/>
                                          </p:val>
                                        </p:tav>
                                        <p:tav tm="100000">
                                          <p:val>
                                            <p:fltVal val="0"/>
                                          </p:val>
                                        </p:tav>
                                      </p:tavLst>
                                    </p:anim>
                                    <p:anim calcmode="lin" valueType="num">
                                      <p:cBhvr>
                                        <p:cTn id="559" dur="500"/>
                                        <p:tgtEl>
                                          <p:spTgt spid="55"/>
                                        </p:tgtEl>
                                        <p:attrNameLst>
                                          <p:attrName>ppt_h</p:attrName>
                                        </p:attrNameLst>
                                      </p:cBhvr>
                                      <p:tavLst>
                                        <p:tav tm="0">
                                          <p:val>
                                            <p:strVal val="ppt_h"/>
                                          </p:val>
                                        </p:tav>
                                        <p:tav tm="100000">
                                          <p:val>
                                            <p:fltVal val="0"/>
                                          </p:val>
                                        </p:tav>
                                      </p:tavLst>
                                    </p:anim>
                                    <p:animEffect transition="out" filter="fade">
                                      <p:cBhvr>
                                        <p:cTn id="560" dur="500"/>
                                        <p:tgtEl>
                                          <p:spTgt spid="55"/>
                                        </p:tgtEl>
                                      </p:cBhvr>
                                    </p:animEffect>
                                    <p:set>
                                      <p:cBhvr>
                                        <p:cTn id="5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936104" cy="830997"/>
          </a:xfrm>
          <a:prstGeom prst="rect">
            <a:avLst/>
          </a:prstGeom>
          <a:noFill/>
        </p:spPr>
        <p:txBody>
          <a:bodyPr wrap="square" rtlCol="0">
            <a:spAutoFit/>
          </a:bodyPr>
          <a:lstStyle/>
          <a:p>
            <a:pPr algn="ctr"/>
            <a:r>
              <a:rPr lang="en-US" sz="4800" b="1" dirty="0">
                <a:solidFill>
                  <a:schemeClr val="bg2"/>
                </a:solidFill>
              </a:rPr>
              <a:t>25</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839416" y="2203217"/>
            <a:ext cx="607567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7140116" y="2828835"/>
            <a:ext cx="4680520" cy="1200329"/>
          </a:xfrm>
          <a:prstGeom prst="rect">
            <a:avLst/>
          </a:prstGeom>
          <a:noFill/>
        </p:spPr>
        <p:txBody>
          <a:bodyPr wrap="square" rtlCol="0">
            <a:spAutoFit/>
          </a:bodyPr>
          <a:lstStyle/>
          <a:p>
            <a:pPr marL="571500" indent="-571500">
              <a:buFont typeface="Arial" panose="020B0604020202020204" pitchFamily="34" charset="0"/>
              <a:buChar char="•"/>
            </a:pPr>
            <a:r>
              <a:rPr lang="en-US" sz="3600" b="1" dirty="0"/>
              <a:t>Answer 1</a:t>
            </a:r>
          </a:p>
          <a:p>
            <a:pPr marL="571500" indent="-571500">
              <a:buFont typeface="Arial" panose="020B0604020202020204" pitchFamily="34" charset="0"/>
              <a:buChar char="•"/>
            </a:pPr>
            <a:r>
              <a:rPr lang="en-US" sz="3600" b="1" dirty="0"/>
              <a:t>Answer 2</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2436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26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174C6B72-C718-C51F-C90B-702AC5D68457}"/>
              </a:ext>
            </a:extLst>
          </p:cNvPr>
          <p:cNvSpPr txBox="1"/>
          <p:nvPr/>
        </p:nvSpPr>
        <p:spPr>
          <a:xfrm>
            <a:off x="1613502" y="2636912"/>
            <a:ext cx="932503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______________</a:t>
            </a:r>
            <a:r>
              <a:rPr lang="en-US" sz="3600" b="1" dirty="0">
                <a:solidFill>
                  <a:schemeClr val="tx1"/>
                </a:solidFill>
              </a:rPr>
              <a:t>____</a:t>
            </a:r>
            <a:r>
              <a:rPr lang="en-US" sz="3600" b="1" dirty="0"/>
              <a:t>.</a:t>
            </a:r>
          </a:p>
        </p:txBody>
      </p:sp>
      <p:sp>
        <p:nvSpPr>
          <p:cNvPr id="7" name="TextBox 6">
            <a:extLst>
              <a:ext uri="{FF2B5EF4-FFF2-40B4-BE49-F238E27FC236}">
                <a16:creationId xmlns:a16="http://schemas.microsoft.com/office/drawing/2014/main" id="{B4F0E9E4-B11C-58A8-CAB8-EBB78A011EE8}"/>
              </a:ext>
            </a:extLst>
          </p:cNvPr>
          <p:cNvSpPr txBox="1"/>
          <p:nvPr/>
        </p:nvSpPr>
        <p:spPr>
          <a:xfrm>
            <a:off x="1991544" y="3140968"/>
            <a:ext cx="3612540" cy="646331"/>
          </a:xfrm>
          <a:prstGeom prst="rect">
            <a:avLst/>
          </a:prstGeom>
          <a:noFill/>
        </p:spPr>
        <p:txBody>
          <a:bodyPr wrap="square" rtlCol="0">
            <a:spAutoFit/>
          </a:bodyPr>
          <a:lstStyle/>
          <a:p>
            <a:r>
              <a:rPr lang="en-US" sz="36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1160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936104" cy="830997"/>
          </a:xfrm>
          <a:prstGeom prst="rect">
            <a:avLst/>
          </a:prstGeom>
          <a:noFill/>
        </p:spPr>
        <p:txBody>
          <a:bodyPr wrap="square" rtlCol="0">
            <a:spAutoFit/>
          </a:bodyPr>
          <a:lstStyle/>
          <a:p>
            <a:pPr algn="ctr"/>
            <a:r>
              <a:rPr lang="en-US" sz="4800" b="1" dirty="0">
                <a:solidFill>
                  <a:schemeClr val="bg2"/>
                </a:solidFill>
              </a:rPr>
              <a:t>27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A1A57FA6-C4DB-F782-7FAE-3C214D097011}"/>
              </a:ext>
            </a:extLst>
          </p:cNvPr>
          <p:cNvSpPr txBox="1"/>
          <p:nvPr/>
        </p:nvSpPr>
        <p:spPr>
          <a:xfrm>
            <a:off x="912671" y="1997839"/>
            <a:ext cx="518457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Question text</a:t>
            </a:r>
          </a:p>
        </p:txBody>
      </p:sp>
      <p:sp>
        <p:nvSpPr>
          <p:cNvPr id="7" name="TextBox 6">
            <a:extLst>
              <a:ext uri="{FF2B5EF4-FFF2-40B4-BE49-F238E27FC236}">
                <a16:creationId xmlns:a16="http://schemas.microsoft.com/office/drawing/2014/main" id="{BF3142A5-0F8E-8D5E-4568-1D092015BA46}"/>
              </a:ext>
            </a:extLst>
          </p:cNvPr>
          <p:cNvSpPr txBox="1"/>
          <p:nvPr/>
        </p:nvSpPr>
        <p:spPr>
          <a:xfrm>
            <a:off x="6276020" y="2708920"/>
            <a:ext cx="5292588" cy="646331"/>
          </a:xfrm>
          <a:prstGeom prst="rect">
            <a:avLst/>
          </a:prstGeom>
          <a:noFill/>
        </p:spPr>
        <p:txBody>
          <a:bodyPr wrap="square" rtlCol="0">
            <a:spAutoFit/>
          </a:bodyPr>
          <a:lstStyle/>
          <a:p>
            <a:pPr algn="ctr"/>
            <a:r>
              <a:rPr lang="en-US" sz="36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3002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92043" y="2564904"/>
            <a:ext cx="5699957" cy="5040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28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908052" y="2392142"/>
            <a:ext cx="453987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9" name="TextBox 8">
            <a:extLst>
              <a:ext uri="{FF2B5EF4-FFF2-40B4-BE49-F238E27FC236}">
                <a16:creationId xmlns:a16="http://schemas.microsoft.com/office/drawing/2014/main" id="{864096C3-F1F3-3035-31F6-FA4C6AA2EF36}"/>
              </a:ext>
            </a:extLst>
          </p:cNvPr>
          <p:cNvSpPr txBox="1"/>
          <p:nvPr/>
        </p:nvSpPr>
        <p:spPr>
          <a:xfrm>
            <a:off x="6456040" y="1700808"/>
            <a:ext cx="5403629" cy="3385542"/>
          </a:xfrm>
          <a:prstGeom prst="rect">
            <a:avLst/>
          </a:prstGeom>
          <a:noFill/>
        </p:spPr>
        <p:txBody>
          <a:bodyPr wrap="square" rtlCol="0">
            <a:spAutoFit/>
          </a:bodyPr>
          <a:lstStyle/>
          <a:p>
            <a:pPr marL="342900" indent="-342900">
              <a:buFont typeface="+mj-lt"/>
              <a:buAutoNum type="alphaUcPeriod"/>
            </a:pPr>
            <a:r>
              <a:rPr lang="en-US" sz="2800" b="1" dirty="0"/>
              <a:t> Multiple choice A</a:t>
            </a:r>
          </a:p>
          <a:p>
            <a:pPr marL="342900" indent="-342900">
              <a:buFont typeface="+mj-lt"/>
              <a:buAutoNum type="alphaUcPeriod"/>
            </a:pPr>
            <a:endParaRPr lang="en-US" sz="2800" b="1" dirty="0"/>
          </a:p>
          <a:p>
            <a:pPr marL="342900" indent="-342900">
              <a:buFont typeface="+mj-lt"/>
              <a:buAutoNum type="alphaUcPeriod"/>
            </a:pPr>
            <a:r>
              <a:rPr lang="en-US" sz="2800" b="1" dirty="0"/>
              <a:t> Multiple choice B</a:t>
            </a:r>
          </a:p>
          <a:p>
            <a:pPr marL="342900" indent="-342900">
              <a:buFont typeface="+mj-lt"/>
              <a:buAutoNum type="alphaUcPeriod"/>
            </a:pPr>
            <a:endParaRPr lang="en-US" sz="2800" b="1" dirty="0"/>
          </a:p>
          <a:p>
            <a:pPr marL="342900" indent="-342900">
              <a:buFont typeface="+mj-lt"/>
              <a:buAutoNum type="alphaUcPeriod"/>
            </a:pPr>
            <a:r>
              <a:rPr lang="en-US" sz="2800" b="1" dirty="0"/>
              <a:t> Multiple choice C</a:t>
            </a:r>
          </a:p>
          <a:p>
            <a:pPr marL="342900" indent="-342900">
              <a:buFont typeface="+mj-lt"/>
              <a:buAutoNum type="alphaUcPeriod"/>
            </a:pPr>
            <a:endParaRPr lang="en-US" sz="2800" b="1" dirty="0"/>
          </a:p>
          <a:p>
            <a:pPr marL="342900" indent="-342900">
              <a:buFont typeface="+mj-lt"/>
              <a:buAutoNum type="alphaUcPeriod"/>
            </a:pPr>
            <a:r>
              <a:rPr lang="en-US" sz="2800" b="1" dirty="0"/>
              <a:t> Multiple choice D</a:t>
            </a:r>
          </a:p>
          <a:p>
            <a:pPr marL="342900" indent="-342900">
              <a:buFont typeface="+mj-lt"/>
              <a:buAutoNum type="alphaUcPeriod"/>
            </a:pPr>
            <a:endParaRPr lang="en-US" dirty="0"/>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3568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29</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9" name="TextBox 8">
            <a:extLst>
              <a:ext uri="{FF2B5EF4-FFF2-40B4-BE49-F238E27FC236}">
                <a16:creationId xmlns:a16="http://schemas.microsoft.com/office/drawing/2014/main" id="{85CB274F-E686-057A-54AC-79F9E2576748}"/>
              </a:ext>
            </a:extLst>
          </p:cNvPr>
          <p:cNvSpPr txBox="1"/>
          <p:nvPr/>
        </p:nvSpPr>
        <p:spPr>
          <a:xfrm>
            <a:off x="1210440" y="2440613"/>
            <a:ext cx="939380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____________.</a:t>
            </a:r>
          </a:p>
        </p:txBody>
      </p:sp>
      <p:sp>
        <p:nvSpPr>
          <p:cNvPr id="6" name="TextBox 5">
            <a:extLst>
              <a:ext uri="{FF2B5EF4-FFF2-40B4-BE49-F238E27FC236}">
                <a16:creationId xmlns:a16="http://schemas.microsoft.com/office/drawing/2014/main" id="{6E03E074-E88A-C57D-FED7-CF414622A5D1}"/>
              </a:ext>
            </a:extLst>
          </p:cNvPr>
          <p:cNvSpPr txBox="1"/>
          <p:nvPr/>
        </p:nvSpPr>
        <p:spPr>
          <a:xfrm>
            <a:off x="1572821" y="2868051"/>
            <a:ext cx="2304256" cy="646331"/>
          </a:xfrm>
          <a:prstGeom prst="rect">
            <a:avLst/>
          </a:prstGeom>
          <a:noFill/>
        </p:spPr>
        <p:txBody>
          <a:bodyPr wrap="square" rtlCol="0">
            <a:spAutoFit/>
          </a:bodyPr>
          <a:lstStyle/>
          <a:p>
            <a:r>
              <a:rPr lang="en-US" sz="3600" b="1" dirty="0">
                <a:solidFill>
                  <a:schemeClr val="accent1"/>
                </a:solidFill>
              </a:rPr>
              <a:t>answer</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573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0C8A78F7-680C-3A2B-374A-7F9EC89AFBCE}"/>
              </a:ext>
            </a:extLst>
          </p:cNvPr>
          <p:cNvSpPr txBox="1"/>
          <p:nvPr/>
        </p:nvSpPr>
        <p:spPr>
          <a:xfrm>
            <a:off x="1667508" y="1692241"/>
            <a:ext cx="92170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B5588EB9-1B6F-00A6-6F39-B4C8C250D023}"/>
              </a:ext>
            </a:extLst>
          </p:cNvPr>
          <p:cNvSpPr txBox="1"/>
          <p:nvPr/>
        </p:nvSpPr>
        <p:spPr>
          <a:xfrm>
            <a:off x="4028673" y="4108502"/>
            <a:ext cx="5688632" cy="769441"/>
          </a:xfrm>
          <a:prstGeom prst="rect">
            <a:avLst/>
          </a:prstGeom>
          <a:noFill/>
        </p:spPr>
        <p:txBody>
          <a:bodyPr wrap="square" rtlCol="0">
            <a:spAutoFit/>
          </a:bodyPr>
          <a:lstStyle/>
          <a:p>
            <a:r>
              <a:rPr lang="en-US" sz="44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601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64152" y="3602200"/>
            <a:ext cx="4727848" cy="5040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613743" y="1905506"/>
            <a:ext cx="612068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p:cNvSpPr txBox="1"/>
          <p:nvPr/>
        </p:nvSpPr>
        <p:spPr>
          <a:xfrm>
            <a:off x="7464152" y="1904633"/>
            <a:ext cx="4392488" cy="3108543"/>
          </a:xfrm>
          <a:prstGeom prst="rect">
            <a:avLst/>
          </a:prstGeom>
          <a:noFill/>
        </p:spPr>
        <p:txBody>
          <a:bodyPr wrap="square" rtlCol="0">
            <a:spAutoFit/>
          </a:bodyPr>
          <a:lstStyle/>
          <a:p>
            <a:r>
              <a:rPr lang="en-US" sz="2800" b="1" dirty="0"/>
              <a:t>A. Multiple choice A</a:t>
            </a:r>
            <a:br>
              <a:rPr lang="en-US" sz="2800" b="1" dirty="0"/>
            </a:br>
            <a:br>
              <a:rPr lang="en-US" sz="2800" b="1" dirty="0"/>
            </a:br>
            <a:r>
              <a:rPr lang="en-US" sz="2800" b="1" dirty="0"/>
              <a:t>B. Multiple choice B</a:t>
            </a:r>
          </a:p>
          <a:p>
            <a:endParaRPr lang="en-US" sz="2800" b="1" dirty="0"/>
          </a:p>
          <a:p>
            <a:r>
              <a:rPr lang="en-US" sz="2800" b="1" dirty="0"/>
              <a:t>C. Multiple choice C</a:t>
            </a:r>
            <a:br>
              <a:rPr lang="en-US" sz="2800" b="1" dirty="0"/>
            </a:br>
            <a:endParaRPr lang="en-US" sz="2800" b="1" dirty="0"/>
          </a:p>
          <a:p>
            <a:r>
              <a:rPr lang="en-US" sz="2800" b="1" dirty="0"/>
              <a:t>D. 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0764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A9DED0-B1C4-A001-30AC-B6130688E2EB}"/>
              </a:ext>
            </a:extLst>
          </p:cNvPr>
          <p:cNvSpPr/>
          <p:nvPr/>
        </p:nvSpPr>
        <p:spPr>
          <a:xfrm>
            <a:off x="7476649" y="4459759"/>
            <a:ext cx="4727848" cy="5040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2A0B0BC-69CB-F6CE-F878-1C0596331A34}"/>
              </a:ext>
            </a:extLst>
          </p:cNvPr>
          <p:cNvSpPr txBox="1"/>
          <p:nvPr/>
        </p:nvSpPr>
        <p:spPr>
          <a:xfrm>
            <a:off x="479376" y="2780928"/>
            <a:ext cx="63367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E47124E4-7289-455D-E985-F8F949B173F4}"/>
              </a:ext>
            </a:extLst>
          </p:cNvPr>
          <p:cNvSpPr txBox="1"/>
          <p:nvPr/>
        </p:nvSpPr>
        <p:spPr>
          <a:xfrm>
            <a:off x="7464152" y="1874729"/>
            <a:ext cx="4104456" cy="3108543"/>
          </a:xfrm>
          <a:prstGeom prst="rect">
            <a:avLst/>
          </a:prstGeom>
          <a:noFill/>
        </p:spPr>
        <p:txBody>
          <a:bodyPr wrap="square" rtlCol="0">
            <a:spAutoFit/>
          </a:bodyPr>
          <a:lstStyle/>
          <a:p>
            <a:r>
              <a:rPr lang="en-US" sz="2800" b="1" dirty="0"/>
              <a:t>A. Multiple choice A</a:t>
            </a:r>
            <a:br>
              <a:rPr lang="en-US" sz="2800" b="1" dirty="0"/>
            </a:br>
            <a:br>
              <a:rPr lang="en-US" sz="2800" b="1" dirty="0"/>
            </a:br>
            <a:r>
              <a:rPr lang="en-US" sz="2800" b="1" dirty="0"/>
              <a:t>B. Multiple choice B</a:t>
            </a:r>
          </a:p>
          <a:p>
            <a:endParaRPr lang="en-US" sz="2800" b="1" dirty="0"/>
          </a:p>
          <a:p>
            <a:r>
              <a:rPr lang="en-US" sz="2800" b="1" dirty="0"/>
              <a:t>C. Multiple choice C</a:t>
            </a:r>
            <a:br>
              <a:rPr lang="en-US" sz="2800" b="1" dirty="0"/>
            </a:br>
            <a:endParaRPr lang="en-US" sz="2800" b="1" dirty="0"/>
          </a:p>
          <a:p>
            <a:r>
              <a:rPr lang="en-US" sz="2800" b="1" dirty="0"/>
              <a:t>D. 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4329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7FD1E620-D427-6BEE-B59E-76AF1BB6E8BC}"/>
              </a:ext>
            </a:extLst>
          </p:cNvPr>
          <p:cNvSpPr txBox="1"/>
          <p:nvPr/>
        </p:nvSpPr>
        <p:spPr>
          <a:xfrm>
            <a:off x="983432" y="2828836"/>
            <a:ext cx="55086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1F105A7A-B815-BBF1-7A37-CF8628C96DB1}"/>
              </a:ext>
            </a:extLst>
          </p:cNvPr>
          <p:cNvSpPr txBox="1"/>
          <p:nvPr/>
        </p:nvSpPr>
        <p:spPr>
          <a:xfrm>
            <a:off x="7896200" y="3140968"/>
            <a:ext cx="3528392" cy="707886"/>
          </a:xfrm>
          <a:prstGeom prst="rect">
            <a:avLst/>
          </a:prstGeom>
          <a:noFill/>
        </p:spPr>
        <p:txBody>
          <a:bodyPr wrap="square" rtlCol="0">
            <a:spAutoFit/>
          </a:bodyPr>
          <a:lstStyle/>
          <a:p>
            <a:r>
              <a:rPr lang="en-US" sz="40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715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479376" y="1997839"/>
            <a:ext cx="57606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6600056" y="1874728"/>
            <a:ext cx="5256584" cy="3108543"/>
          </a:xfrm>
          <a:prstGeom prst="rect">
            <a:avLst/>
          </a:prstGeom>
          <a:noFill/>
        </p:spPr>
        <p:txBody>
          <a:bodyPr wrap="square" rtlCol="0">
            <a:spAutoFit/>
          </a:bodyPr>
          <a:lstStyle/>
          <a:p>
            <a:pPr marL="342900" indent="-342900">
              <a:buFont typeface="Arial" panose="020B0604020202020204" pitchFamily="34" charset="0"/>
              <a:buChar char="•"/>
            </a:pPr>
            <a:r>
              <a:rPr lang="en-US" sz="2800" b="1" dirty="0"/>
              <a:t>Possible answer 1</a:t>
            </a:r>
            <a:br>
              <a:rPr lang="en-US" sz="2800" b="1" dirty="0"/>
            </a:br>
            <a:endParaRPr lang="en-US" sz="2800" b="1" dirty="0"/>
          </a:p>
          <a:p>
            <a:pPr marL="342900" indent="-342900">
              <a:buFont typeface="Arial" panose="020B0604020202020204" pitchFamily="34" charset="0"/>
              <a:buChar char="•"/>
            </a:pPr>
            <a:r>
              <a:rPr lang="en-US" sz="2800" b="1" dirty="0"/>
              <a:t>Possible answer 2</a:t>
            </a:r>
            <a:br>
              <a:rPr lang="en-US" sz="2800" b="1" dirty="0"/>
            </a:br>
            <a:endParaRPr lang="en-US" sz="2800" b="1" dirty="0"/>
          </a:p>
          <a:p>
            <a:pPr marL="342900" indent="-342900">
              <a:buFont typeface="Arial" panose="020B0604020202020204" pitchFamily="34" charset="0"/>
              <a:buChar char="•"/>
            </a:pPr>
            <a:r>
              <a:rPr lang="en-US" sz="2800" b="1" dirty="0"/>
              <a:t>Possible answer 3</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Possible answer 4</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926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725" y="400050"/>
            <a:ext cx="10058400" cy="5657850"/>
          </a:xfrm>
          <a:prstGeom prst="rect">
            <a:avLst/>
          </a:prstGeom>
        </p:spPr>
      </p:pic>
      <p:sp>
        <p:nvSpPr>
          <p:cNvPr id="3" name="Marker">
            <a:extLst>
              <a:ext uri="{FF2B5EF4-FFF2-40B4-BE49-F238E27FC236}">
                <a16:creationId xmlns:a16="http://schemas.microsoft.com/office/drawing/2014/main" id="{6F381C54-25EF-445D-B869-A54C62C08DBE}"/>
              </a:ext>
            </a:extLst>
          </p:cNvPr>
          <p:cNvSpPr/>
          <p:nvPr/>
        </p:nvSpPr>
        <p:spPr>
          <a:xfrm rot="10800000">
            <a:off x="6015206" y="-10960"/>
            <a:ext cx="663439" cy="663439"/>
          </a:xfrm>
          <a:prstGeom prst="triangle">
            <a:avLst/>
          </a:prstGeom>
          <a:solidFill>
            <a:schemeClr val="accent1"/>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95111" y="2259479"/>
            <a:ext cx="2980267" cy="2308324"/>
          </a:xfrm>
          <a:prstGeom prst="rect">
            <a:avLst/>
          </a:prstGeom>
          <a:noFill/>
        </p:spPr>
        <p:txBody>
          <a:bodyPr wrap="square" rtlCol="0">
            <a:spAutoFit/>
          </a:bodyPr>
          <a:lstStyle/>
          <a:p>
            <a:r>
              <a:rPr lang="en-US" sz="2400" b="1" dirty="0"/>
              <a:t>1) Click the wheel to spin</a:t>
            </a:r>
            <a:br>
              <a:rPr lang="en-US" sz="2400" b="1" dirty="0"/>
            </a:br>
            <a:br>
              <a:rPr lang="en-US" sz="2400" b="1" dirty="0"/>
            </a:br>
            <a:r>
              <a:rPr lang="en-US" sz="2400" b="1" dirty="0"/>
              <a:t>2) Click the wheel again to stop</a:t>
            </a:r>
          </a:p>
        </p:txBody>
      </p:sp>
      <p:sp>
        <p:nvSpPr>
          <p:cNvPr id="5" name="Rectangle 4"/>
          <p:cNvSpPr/>
          <p:nvPr/>
        </p:nvSpPr>
        <p:spPr>
          <a:xfrm>
            <a:off x="0" y="6618706"/>
            <a:ext cx="2927648" cy="239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7" name="Go to Squares button">
            <a:hlinkClick r:id="rId4" action="ppaction://hlinksldjump"/>
          </p:cNvPr>
          <p:cNvSpPr/>
          <p:nvPr/>
        </p:nvSpPr>
        <p:spPr>
          <a:xfrm>
            <a:off x="364772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848829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
                                        <p:tgtEl>
                                          <p:spTgt spid="2"/>
                                        </p:tgtEl>
                                      </p:cBhvr>
                                    </p:animEffect>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35</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8AB754C7-3671-EAD0-072B-1BEC3F8A3EA6}"/>
              </a:ext>
            </a:extLst>
          </p:cNvPr>
          <p:cNvSpPr txBox="1"/>
          <p:nvPr/>
        </p:nvSpPr>
        <p:spPr>
          <a:xfrm>
            <a:off x="1055440" y="2274838"/>
            <a:ext cx="1044116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 and __________.</a:t>
            </a:r>
          </a:p>
        </p:txBody>
      </p:sp>
      <p:sp>
        <p:nvSpPr>
          <p:cNvPr id="7" name="TextBox 6">
            <a:extLst>
              <a:ext uri="{FF2B5EF4-FFF2-40B4-BE49-F238E27FC236}">
                <a16:creationId xmlns:a16="http://schemas.microsoft.com/office/drawing/2014/main" id="{61915C70-B9C8-094D-C0E3-598B831385D4}"/>
              </a:ext>
            </a:extLst>
          </p:cNvPr>
          <p:cNvSpPr txBox="1"/>
          <p:nvPr/>
        </p:nvSpPr>
        <p:spPr>
          <a:xfrm>
            <a:off x="8407023" y="2274838"/>
            <a:ext cx="2016224" cy="584775"/>
          </a:xfrm>
          <a:prstGeom prst="rect">
            <a:avLst/>
          </a:prstGeom>
          <a:noFill/>
        </p:spPr>
        <p:txBody>
          <a:bodyPr wrap="square" rtlCol="0">
            <a:spAutoFit/>
          </a:bodyPr>
          <a:lstStyle/>
          <a:p>
            <a:r>
              <a:rPr lang="en-US" sz="3200" b="1" dirty="0">
                <a:solidFill>
                  <a:schemeClr val="accent1"/>
                </a:solidFill>
              </a:rPr>
              <a:t>answer 1</a:t>
            </a:r>
          </a:p>
        </p:txBody>
      </p:sp>
      <p:sp>
        <p:nvSpPr>
          <p:cNvPr id="8" name="TextBox 7">
            <a:extLst>
              <a:ext uri="{FF2B5EF4-FFF2-40B4-BE49-F238E27FC236}">
                <a16:creationId xmlns:a16="http://schemas.microsoft.com/office/drawing/2014/main" id="{95705D5B-B8E8-3330-D572-DF59FD3EEEEC}"/>
              </a:ext>
            </a:extLst>
          </p:cNvPr>
          <p:cNvSpPr txBox="1"/>
          <p:nvPr/>
        </p:nvSpPr>
        <p:spPr>
          <a:xfrm>
            <a:off x="2171564" y="2823875"/>
            <a:ext cx="2232248" cy="584775"/>
          </a:xfrm>
          <a:prstGeom prst="rect">
            <a:avLst/>
          </a:prstGeom>
          <a:noFill/>
        </p:spPr>
        <p:txBody>
          <a:bodyPr wrap="square" rtlCol="0">
            <a:spAutoFit/>
          </a:bodyPr>
          <a:lstStyle/>
          <a:p>
            <a:r>
              <a:rPr lang="en-US" sz="3200" b="1" dirty="0">
                <a:solidFill>
                  <a:schemeClr val="accent1"/>
                </a:solidFill>
              </a:rPr>
              <a:t>answer 2</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87871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36</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94442B0-0813-4A47-1F03-4E62DB01E00A}"/>
              </a:ext>
            </a:extLst>
          </p:cNvPr>
          <p:cNvSpPr txBox="1"/>
          <p:nvPr/>
        </p:nvSpPr>
        <p:spPr>
          <a:xfrm>
            <a:off x="551384" y="2551837"/>
            <a:ext cx="5328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8CE840DF-0BEF-86AA-2270-7E8F5CD9A00C}"/>
              </a:ext>
            </a:extLst>
          </p:cNvPr>
          <p:cNvSpPr txBox="1"/>
          <p:nvPr/>
        </p:nvSpPr>
        <p:spPr>
          <a:xfrm>
            <a:off x="6312026" y="2459504"/>
            <a:ext cx="5328592" cy="1938992"/>
          </a:xfrm>
          <a:prstGeom prst="rect">
            <a:avLst/>
          </a:prstGeom>
          <a:noFill/>
        </p:spPr>
        <p:txBody>
          <a:bodyPr wrap="square" rtlCol="0">
            <a:spAutoFit/>
          </a:bodyPr>
          <a:lstStyle/>
          <a:p>
            <a:pPr marL="285750" indent="-285750">
              <a:buFont typeface="Arial" panose="020B0604020202020204" pitchFamily="34" charset="0"/>
              <a:buChar char="•"/>
            </a:pPr>
            <a:r>
              <a:rPr lang="en-US" sz="4000" b="1" dirty="0"/>
              <a:t>Answer 1</a:t>
            </a:r>
          </a:p>
          <a:p>
            <a:pPr marL="285750" indent="-285750">
              <a:buFont typeface="Arial" panose="020B0604020202020204" pitchFamily="34" charset="0"/>
              <a:buChar char="•"/>
            </a:pPr>
            <a:r>
              <a:rPr lang="en-US" sz="4000" b="1" dirty="0"/>
              <a:t>Answer 2</a:t>
            </a:r>
          </a:p>
          <a:p>
            <a:pPr marL="285750" indent="-285750">
              <a:buFont typeface="Arial" panose="020B0604020202020204" pitchFamily="34" charset="0"/>
              <a:buChar char="•"/>
            </a:pPr>
            <a:r>
              <a:rPr lang="en-US" sz="4000" b="1" dirty="0"/>
              <a:t>Answer 3</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9565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551384" y="1997839"/>
            <a:ext cx="58326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6744072" y="1997839"/>
            <a:ext cx="4896544"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Possible answer 1</a:t>
            </a:r>
          </a:p>
          <a:p>
            <a:pPr marL="457200" indent="-457200">
              <a:buFont typeface="Arial" panose="020B0604020202020204" pitchFamily="34" charset="0"/>
              <a:buChar char="•"/>
            </a:pPr>
            <a:r>
              <a:rPr lang="en-US" sz="2800" b="1" dirty="0"/>
              <a:t>Possible answer 2</a:t>
            </a:r>
          </a:p>
          <a:p>
            <a:pPr marL="457200" indent="-457200">
              <a:buFont typeface="Arial" panose="020B0604020202020204" pitchFamily="34" charset="0"/>
              <a:buChar char="•"/>
            </a:pPr>
            <a:r>
              <a:rPr lang="en-US" sz="2800" b="1" dirty="0"/>
              <a:t>Possible answer 3</a:t>
            </a:r>
          </a:p>
          <a:p>
            <a:pPr marL="457200" indent="-457200">
              <a:buFont typeface="Arial" panose="020B0604020202020204" pitchFamily="34" charset="0"/>
              <a:buChar char="•"/>
            </a:pPr>
            <a:r>
              <a:rPr lang="en-US" sz="2800" b="1" dirty="0"/>
              <a:t>Possible answer 4</a:t>
            </a:r>
          </a:p>
          <a:p>
            <a:pPr marL="457200" indent="-457200">
              <a:buFont typeface="Arial" panose="020B0604020202020204" pitchFamily="34" charset="0"/>
              <a:buChar char="•"/>
            </a:pPr>
            <a:r>
              <a:rPr lang="en-US" sz="2800" b="1" dirty="0"/>
              <a:t>Possible answer 5</a:t>
            </a:r>
          </a:p>
          <a:p>
            <a:pPr marL="457200" indent="-457200">
              <a:buFont typeface="Arial" panose="020B0604020202020204" pitchFamily="34" charset="0"/>
              <a:buChar char="•"/>
            </a:pPr>
            <a:r>
              <a:rPr lang="en-US" sz="2800" b="1" dirty="0"/>
              <a:t>Possible answer 6</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1430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B60049D6-FD9B-662C-C4BB-576DE98D690D}"/>
              </a:ext>
            </a:extLst>
          </p:cNvPr>
          <p:cNvSpPr txBox="1"/>
          <p:nvPr/>
        </p:nvSpPr>
        <p:spPr>
          <a:xfrm>
            <a:off x="1415480" y="2551837"/>
            <a:ext cx="99775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296305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08112" cy="830997"/>
          </a:xfrm>
          <a:prstGeom prst="rect">
            <a:avLst/>
          </a:prstGeom>
          <a:noFill/>
        </p:spPr>
        <p:txBody>
          <a:bodyPr wrap="square" rtlCol="0">
            <a:spAutoFit/>
          </a:bodyPr>
          <a:lstStyle/>
          <a:p>
            <a:pPr algn="ctr"/>
            <a:r>
              <a:rPr lang="en-US" sz="4800" b="1" dirty="0">
                <a:solidFill>
                  <a:schemeClr val="bg2"/>
                </a:solidFill>
              </a:rPr>
              <a:t>39</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D1D63369-93AC-4CE9-5D9B-64A5EA022F7D}"/>
              </a:ext>
            </a:extLst>
          </p:cNvPr>
          <p:cNvSpPr txBox="1"/>
          <p:nvPr/>
        </p:nvSpPr>
        <p:spPr>
          <a:xfrm>
            <a:off x="803412" y="1921140"/>
            <a:ext cx="547260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F8ED6C34-6FFB-CEAF-6C98-826DD7454917}"/>
              </a:ext>
            </a:extLst>
          </p:cNvPr>
          <p:cNvSpPr txBox="1"/>
          <p:nvPr/>
        </p:nvSpPr>
        <p:spPr>
          <a:xfrm>
            <a:off x="7284132" y="1898312"/>
            <a:ext cx="4392488"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Possible answer 1</a:t>
            </a:r>
          </a:p>
          <a:p>
            <a:pPr marL="457200" indent="-457200">
              <a:buFont typeface="Arial" panose="020B0604020202020204" pitchFamily="34" charset="0"/>
              <a:buChar char="•"/>
            </a:pPr>
            <a:r>
              <a:rPr lang="en-US" sz="2800" b="1" dirty="0"/>
              <a:t>Possible answer 2</a:t>
            </a:r>
          </a:p>
          <a:p>
            <a:pPr marL="457200" indent="-457200">
              <a:buFont typeface="Arial" panose="020B0604020202020204" pitchFamily="34" charset="0"/>
              <a:buChar char="•"/>
            </a:pPr>
            <a:r>
              <a:rPr lang="en-US" sz="2800" b="1" dirty="0"/>
              <a:t>Possible answer 3</a:t>
            </a:r>
          </a:p>
          <a:p>
            <a:pPr marL="457200" indent="-457200">
              <a:buFont typeface="Arial" panose="020B0604020202020204" pitchFamily="34" charset="0"/>
              <a:buChar char="•"/>
            </a:pPr>
            <a:r>
              <a:rPr lang="en-US" sz="2800" b="1" dirty="0"/>
              <a:t>Possible answer 4</a:t>
            </a:r>
          </a:p>
          <a:p>
            <a:pPr marL="457200" indent="-457200">
              <a:buFont typeface="Arial" panose="020B0604020202020204" pitchFamily="34" charset="0"/>
              <a:buChar char="•"/>
            </a:pPr>
            <a:r>
              <a:rPr lang="en-US" sz="2800" b="1" dirty="0"/>
              <a:t>Possible answer 5</a:t>
            </a:r>
          </a:p>
          <a:p>
            <a:pPr marL="457200" indent="-457200">
              <a:buFont typeface="Arial" panose="020B0604020202020204" pitchFamily="34" charset="0"/>
              <a:buChar char="•"/>
            </a:pPr>
            <a:r>
              <a:rPr lang="en-US" sz="2800" b="1" dirty="0"/>
              <a:t>Possible answer 6</a:t>
            </a:r>
          </a:p>
          <a:p>
            <a:pPr marL="457200" indent="-457200">
              <a:buFont typeface="Arial" panose="020B0604020202020204" pitchFamily="34" charset="0"/>
              <a:buChar char="•"/>
            </a:pPr>
            <a:r>
              <a:rPr lang="en-US" sz="2800" b="1" dirty="0"/>
              <a:t>Possible answer 7</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806474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817825" y="2420888"/>
            <a:ext cx="604867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9" name="TextBox 8">
            <a:extLst>
              <a:ext uri="{FF2B5EF4-FFF2-40B4-BE49-F238E27FC236}">
                <a16:creationId xmlns:a16="http://schemas.microsoft.com/office/drawing/2014/main" id="{3063E51A-7201-BB9D-5086-EC5F41C26F54}"/>
              </a:ext>
            </a:extLst>
          </p:cNvPr>
          <p:cNvSpPr txBox="1"/>
          <p:nvPr/>
        </p:nvSpPr>
        <p:spPr>
          <a:xfrm>
            <a:off x="7584390" y="1728022"/>
            <a:ext cx="3912209" cy="340195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a:t>
            </a:r>
          </a:p>
          <a:p>
            <a:pPr marL="285750" indent="-285750">
              <a:lnSpc>
                <a:spcPct val="130000"/>
              </a:lnSpc>
              <a:buFont typeface="Arial" panose="020B0604020202020204" pitchFamily="34" charset="0"/>
              <a:buChar char="•"/>
            </a:pPr>
            <a:r>
              <a:rPr lang="en-US" sz="2800" b="1" dirty="0"/>
              <a:t>Possible answer 4</a:t>
            </a:r>
          </a:p>
          <a:p>
            <a:pPr marL="285750" indent="-285750">
              <a:lnSpc>
                <a:spcPct val="130000"/>
              </a:lnSpc>
              <a:buFont typeface="Arial" panose="020B0604020202020204" pitchFamily="34" charset="0"/>
              <a:buChar char="•"/>
            </a:pPr>
            <a:r>
              <a:rPr lang="en-US" sz="2800" b="1" dirty="0"/>
              <a:t>Possible answer 5</a:t>
            </a:r>
          </a:p>
          <a:p>
            <a:pPr marL="285750" indent="-285750">
              <a:lnSpc>
                <a:spcPct val="130000"/>
              </a:lnSpc>
              <a:buFont typeface="Arial" panose="020B0604020202020204" pitchFamily="34" charset="0"/>
              <a:buChar char="•"/>
            </a:pPr>
            <a:r>
              <a:rPr lang="en-US" sz="2800" b="1" dirty="0"/>
              <a:t>Possible answer 6</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7173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97828F7E-6783-F4B0-0184-114C693269D7}"/>
              </a:ext>
            </a:extLst>
          </p:cNvPr>
          <p:cNvSpPr txBox="1"/>
          <p:nvPr/>
        </p:nvSpPr>
        <p:spPr>
          <a:xfrm>
            <a:off x="659396" y="2423500"/>
            <a:ext cx="669674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7376282A-8505-2EBE-D856-00A72FA08AEB}"/>
              </a:ext>
            </a:extLst>
          </p:cNvPr>
          <p:cNvSpPr txBox="1"/>
          <p:nvPr/>
        </p:nvSpPr>
        <p:spPr>
          <a:xfrm>
            <a:off x="7788188" y="2915942"/>
            <a:ext cx="3744416" cy="707886"/>
          </a:xfrm>
          <a:prstGeom prst="rect">
            <a:avLst/>
          </a:prstGeom>
          <a:noFill/>
        </p:spPr>
        <p:txBody>
          <a:bodyPr wrap="square" rtlCol="0">
            <a:spAutoFit/>
          </a:bodyPr>
          <a:lstStyle/>
          <a:p>
            <a:pPr algn="ctr"/>
            <a:r>
              <a:rPr lang="en-US" sz="40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5871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96DA589A-8DE8-B7DD-C418-8C4293FEB3F7}"/>
              </a:ext>
            </a:extLst>
          </p:cNvPr>
          <p:cNvSpPr txBox="1"/>
          <p:nvPr/>
        </p:nvSpPr>
        <p:spPr>
          <a:xfrm>
            <a:off x="821414" y="2151728"/>
            <a:ext cx="1054917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Fill in the blank question text ____________________________.</a:t>
            </a:r>
          </a:p>
        </p:txBody>
      </p:sp>
      <p:sp>
        <p:nvSpPr>
          <p:cNvPr id="7" name="TextBox 6">
            <a:extLst>
              <a:ext uri="{FF2B5EF4-FFF2-40B4-BE49-F238E27FC236}">
                <a16:creationId xmlns:a16="http://schemas.microsoft.com/office/drawing/2014/main" id="{B0FCFEDD-848A-26D0-9E5B-379AF272705A}"/>
              </a:ext>
            </a:extLst>
          </p:cNvPr>
          <p:cNvSpPr txBox="1"/>
          <p:nvPr/>
        </p:nvSpPr>
        <p:spPr>
          <a:xfrm>
            <a:off x="983432" y="2673874"/>
            <a:ext cx="5400600" cy="523220"/>
          </a:xfrm>
          <a:prstGeom prst="rect">
            <a:avLst/>
          </a:prstGeom>
          <a:noFill/>
        </p:spPr>
        <p:txBody>
          <a:bodyPr wrap="square" rtlCol="0">
            <a:spAutoFit/>
          </a:bodyPr>
          <a:lstStyle/>
          <a:p>
            <a:r>
              <a:rPr lang="en-US" sz="28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0773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FDDB32-BD77-40AF-58C7-F9D34A3AC86D}"/>
              </a:ext>
            </a:extLst>
          </p:cNvPr>
          <p:cNvSpPr/>
          <p:nvPr/>
        </p:nvSpPr>
        <p:spPr>
          <a:xfrm>
            <a:off x="7032103" y="3458098"/>
            <a:ext cx="5174661" cy="64691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AD5C33FB-B01F-5000-F040-D00343D0C6C7}"/>
              </a:ext>
            </a:extLst>
          </p:cNvPr>
          <p:cNvSpPr txBox="1"/>
          <p:nvPr/>
        </p:nvSpPr>
        <p:spPr>
          <a:xfrm>
            <a:off x="479376" y="2204864"/>
            <a:ext cx="58031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9" name="TextBox 8">
            <a:extLst>
              <a:ext uri="{FF2B5EF4-FFF2-40B4-BE49-F238E27FC236}">
                <a16:creationId xmlns:a16="http://schemas.microsoft.com/office/drawing/2014/main" id="{3B931088-7301-3C93-B368-3ED271A42318}"/>
              </a:ext>
            </a:extLst>
          </p:cNvPr>
          <p:cNvSpPr txBox="1"/>
          <p:nvPr/>
        </p:nvSpPr>
        <p:spPr>
          <a:xfrm>
            <a:off x="7032104" y="1812499"/>
            <a:ext cx="4956212" cy="3108543"/>
          </a:xfrm>
          <a:prstGeom prst="rect">
            <a:avLst/>
          </a:prstGeom>
          <a:noFill/>
        </p:spPr>
        <p:txBody>
          <a:bodyPr wrap="square" rtlCol="0">
            <a:spAutoFit/>
          </a:bodyPr>
          <a:lstStyle/>
          <a:p>
            <a:pPr marL="342900" indent="-342900">
              <a:buFont typeface="+mj-lt"/>
              <a:buAutoNum type="alphaUcPeriod"/>
            </a:pPr>
            <a:r>
              <a:rPr lang="en-US" sz="2800" b="1" dirty="0"/>
              <a:t> Multiple choice A</a:t>
            </a:r>
          </a:p>
          <a:p>
            <a:pPr marL="342900" indent="-342900">
              <a:buFont typeface="+mj-lt"/>
              <a:buAutoNum type="alphaUcPeriod"/>
            </a:pPr>
            <a:endParaRPr lang="en-US" sz="2800" b="1" dirty="0"/>
          </a:p>
          <a:p>
            <a:pPr marL="342900" indent="-342900">
              <a:buFont typeface="+mj-lt"/>
              <a:buAutoNum type="alphaUcPeriod"/>
            </a:pPr>
            <a:r>
              <a:rPr lang="en-US" sz="2800" b="1" dirty="0"/>
              <a:t> Multiple choice B</a:t>
            </a:r>
          </a:p>
          <a:p>
            <a:pPr marL="342900" indent="-342900">
              <a:buFont typeface="+mj-lt"/>
              <a:buAutoNum type="alphaUcPeriod"/>
            </a:pPr>
            <a:endParaRPr lang="en-US" sz="2800" b="1" dirty="0"/>
          </a:p>
          <a:p>
            <a:pPr marL="342900" indent="-342900">
              <a:buFont typeface="+mj-lt"/>
              <a:buAutoNum type="alphaUcPeriod"/>
            </a:pPr>
            <a:r>
              <a:rPr lang="en-US" sz="2800" b="1" dirty="0"/>
              <a:t> Multiple choice C</a:t>
            </a:r>
          </a:p>
          <a:p>
            <a:pPr marL="342900" indent="-342900">
              <a:buFont typeface="+mj-lt"/>
              <a:buAutoNum type="alphaUcPeriod"/>
            </a:pPr>
            <a:endParaRPr lang="en-US" sz="2800" b="1" dirty="0"/>
          </a:p>
          <a:p>
            <a:pPr marL="342900" indent="-342900">
              <a:buFont typeface="+mj-lt"/>
              <a:buAutoNum type="alphaUcPeriod"/>
            </a:pPr>
            <a:r>
              <a:rPr lang="en-US" sz="2800" b="1" dirty="0"/>
              <a:t> Multiple choice D </a:t>
            </a:r>
          </a:p>
        </p:txBody>
      </p:sp>
      <p:sp>
        <p:nvSpPr>
          <p:cNvPr id="12" name="Rounded Rectangle 11">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3"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9527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A8EFBB47-C5FD-506A-9911-1EBAF9F2CE74}"/>
              </a:ext>
            </a:extLst>
          </p:cNvPr>
          <p:cNvSpPr txBox="1"/>
          <p:nvPr/>
        </p:nvSpPr>
        <p:spPr>
          <a:xfrm>
            <a:off x="1199456" y="2274838"/>
            <a:ext cx="964907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__________________ and _____________.</a:t>
            </a:r>
          </a:p>
        </p:txBody>
      </p:sp>
      <p:sp>
        <p:nvSpPr>
          <p:cNvPr id="7" name="TextBox 6">
            <a:extLst>
              <a:ext uri="{FF2B5EF4-FFF2-40B4-BE49-F238E27FC236}">
                <a16:creationId xmlns:a16="http://schemas.microsoft.com/office/drawing/2014/main" id="{439D31DB-38A9-D6A7-9B65-581C6433C1EF}"/>
              </a:ext>
            </a:extLst>
          </p:cNvPr>
          <p:cNvSpPr txBox="1"/>
          <p:nvPr/>
        </p:nvSpPr>
        <p:spPr>
          <a:xfrm>
            <a:off x="2018802" y="2739313"/>
            <a:ext cx="4257218" cy="646331"/>
          </a:xfrm>
          <a:prstGeom prst="rect">
            <a:avLst/>
          </a:prstGeom>
          <a:noFill/>
        </p:spPr>
        <p:txBody>
          <a:bodyPr wrap="square" rtlCol="0">
            <a:spAutoFit/>
          </a:bodyPr>
          <a:lstStyle/>
          <a:p>
            <a:r>
              <a:rPr lang="en-US" sz="3600" b="1" dirty="0">
                <a:solidFill>
                  <a:schemeClr val="accent1"/>
                </a:solidFill>
              </a:rPr>
              <a:t>answer 1</a:t>
            </a:r>
          </a:p>
        </p:txBody>
      </p:sp>
      <p:sp>
        <p:nvSpPr>
          <p:cNvPr id="8" name="TextBox 7">
            <a:extLst>
              <a:ext uri="{FF2B5EF4-FFF2-40B4-BE49-F238E27FC236}">
                <a16:creationId xmlns:a16="http://schemas.microsoft.com/office/drawing/2014/main" id="{0BFFF4DC-1AFD-0A7E-4B1C-8B399328D850}"/>
              </a:ext>
            </a:extLst>
          </p:cNvPr>
          <p:cNvSpPr txBox="1"/>
          <p:nvPr/>
        </p:nvSpPr>
        <p:spPr>
          <a:xfrm>
            <a:off x="6888088" y="2739313"/>
            <a:ext cx="3053740" cy="646331"/>
          </a:xfrm>
          <a:prstGeom prst="rect">
            <a:avLst/>
          </a:prstGeom>
          <a:noFill/>
        </p:spPr>
        <p:txBody>
          <a:bodyPr wrap="square" rtlCol="0">
            <a:spAutoFit/>
          </a:bodyPr>
          <a:lstStyle/>
          <a:p>
            <a:r>
              <a:rPr lang="en-US" sz="3600" b="1" dirty="0">
                <a:solidFill>
                  <a:schemeClr val="accent1"/>
                </a:solidFill>
              </a:rPr>
              <a:t>answer 2</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357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 background"/>
          <p:cNvSpPr/>
          <p:nvPr/>
        </p:nvSpPr>
        <p:spPr>
          <a:xfrm>
            <a:off x="6240016" y="-99392"/>
            <a:ext cx="5951984" cy="62646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L background"/>
          <p:cNvSpPr/>
          <p:nvPr/>
        </p:nvSpPr>
        <p:spPr>
          <a:xfrm>
            <a:off x="-96688" y="-99392"/>
            <a:ext cx="6336704" cy="6264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200"/>
          <p:cNvSpPr/>
          <p:nvPr/>
        </p:nvSpPr>
        <p:spPr>
          <a:xfrm>
            <a:off x="1559496" y="74815"/>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03" name="200"/>
          <p:cNvSpPr/>
          <p:nvPr/>
        </p:nvSpPr>
        <p:spPr>
          <a:xfrm>
            <a:off x="2289453" y="1628800"/>
            <a:ext cx="731520" cy="502920"/>
          </a:xfrm>
          <a:prstGeom prst="rect">
            <a:avLst/>
          </a:prstGeom>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07" name="200 + 1 spin"/>
          <p:cNvSpPr/>
          <p:nvPr/>
        </p:nvSpPr>
        <p:spPr>
          <a:xfrm>
            <a:off x="839416" y="4725144"/>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200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10" name="100"/>
          <p:cNvSpPr/>
          <p:nvPr/>
        </p:nvSpPr>
        <p:spPr>
          <a:xfrm>
            <a:off x="3022124" y="1628800"/>
            <a:ext cx="731520" cy="502920"/>
          </a:xfrm>
          <a:prstGeom prst="rect">
            <a:avLst/>
          </a:prstGeom>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15" name="200 + 1 spin"/>
          <p:cNvSpPr/>
          <p:nvPr/>
        </p:nvSpPr>
        <p:spPr>
          <a:xfrm>
            <a:off x="1559496" y="238440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200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16" name="100"/>
          <p:cNvSpPr/>
          <p:nvPr/>
        </p:nvSpPr>
        <p:spPr>
          <a:xfrm>
            <a:off x="839416" y="83671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18" name="100 + spin"/>
          <p:cNvSpPr/>
          <p:nvPr/>
        </p:nvSpPr>
        <p:spPr>
          <a:xfrm>
            <a:off x="1559496" y="83671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100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19" name="100 + 1 spin"/>
          <p:cNvSpPr/>
          <p:nvPr/>
        </p:nvSpPr>
        <p:spPr>
          <a:xfrm>
            <a:off x="1559496" y="551723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100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20" name="400"/>
          <p:cNvSpPr/>
          <p:nvPr/>
        </p:nvSpPr>
        <p:spPr>
          <a:xfrm>
            <a:off x="2279576" y="317592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21" name="400"/>
          <p:cNvSpPr/>
          <p:nvPr/>
        </p:nvSpPr>
        <p:spPr>
          <a:xfrm>
            <a:off x="3719736" y="238383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24" name="300"/>
          <p:cNvSpPr/>
          <p:nvPr/>
        </p:nvSpPr>
        <p:spPr>
          <a:xfrm>
            <a:off x="839416" y="2387904"/>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rPr>
              <a:t>300</a:t>
            </a:r>
            <a:endParaRPr lang="en-US" sz="1600" b="1" dirty="0">
              <a:solidFill>
                <a:schemeClr val="accent4"/>
              </a:solidFill>
            </a:endParaRPr>
          </a:p>
        </p:txBody>
      </p:sp>
      <p:sp>
        <p:nvSpPr>
          <p:cNvPr id="125" name="300"/>
          <p:cNvSpPr/>
          <p:nvPr/>
        </p:nvSpPr>
        <p:spPr>
          <a:xfrm>
            <a:off x="839416" y="551723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300</a:t>
            </a:r>
            <a:endParaRPr lang="en-US" b="1" dirty="0">
              <a:solidFill>
                <a:schemeClr val="accent4"/>
              </a:solidFill>
            </a:endParaRPr>
          </a:p>
        </p:txBody>
      </p:sp>
      <p:sp>
        <p:nvSpPr>
          <p:cNvPr id="126" name="300"/>
          <p:cNvSpPr/>
          <p:nvPr/>
        </p:nvSpPr>
        <p:spPr>
          <a:xfrm>
            <a:off x="4439816" y="3174878"/>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300</a:t>
            </a:r>
            <a:endParaRPr lang="en-US" b="1" dirty="0">
              <a:solidFill>
                <a:schemeClr val="accent4"/>
              </a:solidFill>
            </a:endParaRPr>
          </a:p>
        </p:txBody>
      </p:sp>
      <p:sp>
        <p:nvSpPr>
          <p:cNvPr id="127" name="Lose turn"/>
          <p:cNvSpPr/>
          <p:nvPr/>
        </p:nvSpPr>
        <p:spPr>
          <a:xfrm>
            <a:off x="839416" y="78534"/>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28" name="Lose turn"/>
          <p:cNvSpPr/>
          <p:nvPr/>
        </p:nvSpPr>
        <p:spPr>
          <a:xfrm>
            <a:off x="4439816" y="238781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29" name="Lose turn"/>
          <p:cNvSpPr/>
          <p:nvPr/>
        </p:nvSpPr>
        <p:spPr>
          <a:xfrm>
            <a:off x="1559496" y="3966966"/>
            <a:ext cx="731520" cy="50292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30" name="Spin again"/>
          <p:cNvSpPr/>
          <p:nvPr/>
        </p:nvSpPr>
        <p:spPr>
          <a:xfrm>
            <a:off x="839416" y="1628800"/>
            <a:ext cx="731520" cy="50292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31" name="Spin again"/>
          <p:cNvSpPr/>
          <p:nvPr/>
        </p:nvSpPr>
        <p:spPr>
          <a:xfrm>
            <a:off x="2999656" y="3174878"/>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34" name="100"/>
          <p:cNvSpPr/>
          <p:nvPr/>
        </p:nvSpPr>
        <p:spPr>
          <a:xfrm>
            <a:off x="2279576" y="238781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37" name="200"/>
          <p:cNvSpPr/>
          <p:nvPr/>
        </p:nvSpPr>
        <p:spPr>
          <a:xfrm>
            <a:off x="2999656" y="238781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41" name="200"/>
          <p:cNvSpPr/>
          <p:nvPr/>
        </p:nvSpPr>
        <p:spPr>
          <a:xfrm>
            <a:off x="1559496" y="3174878"/>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42" name="100"/>
          <p:cNvSpPr/>
          <p:nvPr/>
        </p:nvSpPr>
        <p:spPr>
          <a:xfrm>
            <a:off x="839416" y="3176136"/>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43" name="100"/>
          <p:cNvSpPr/>
          <p:nvPr/>
        </p:nvSpPr>
        <p:spPr>
          <a:xfrm>
            <a:off x="3719736" y="3176136"/>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44" name="300"/>
          <p:cNvSpPr/>
          <p:nvPr/>
        </p:nvSpPr>
        <p:spPr>
          <a:xfrm>
            <a:off x="1559496" y="1628800"/>
            <a:ext cx="731520" cy="50292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rPr>
              <a:t>300</a:t>
            </a:r>
            <a:endParaRPr lang="en-US" sz="1600" b="1" dirty="0">
              <a:solidFill>
                <a:schemeClr val="accent4"/>
              </a:solidFill>
            </a:endParaRPr>
          </a:p>
        </p:txBody>
      </p:sp>
      <p:sp>
        <p:nvSpPr>
          <p:cNvPr id="145" name="Spin again"/>
          <p:cNvSpPr/>
          <p:nvPr/>
        </p:nvSpPr>
        <p:spPr>
          <a:xfrm>
            <a:off x="2279576" y="83671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46" name="200"/>
          <p:cNvSpPr/>
          <p:nvPr/>
        </p:nvSpPr>
        <p:spPr>
          <a:xfrm>
            <a:off x="2279576" y="397103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47" name="100"/>
          <p:cNvSpPr/>
          <p:nvPr/>
        </p:nvSpPr>
        <p:spPr>
          <a:xfrm>
            <a:off x="2999656" y="3968224"/>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48" name="100"/>
          <p:cNvSpPr/>
          <p:nvPr/>
        </p:nvSpPr>
        <p:spPr>
          <a:xfrm>
            <a:off x="839416" y="3966130"/>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49" name="400"/>
          <p:cNvSpPr/>
          <p:nvPr/>
        </p:nvSpPr>
        <p:spPr>
          <a:xfrm>
            <a:off x="1559496" y="4725144"/>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50" name="100"/>
          <p:cNvSpPr/>
          <p:nvPr/>
        </p:nvSpPr>
        <p:spPr>
          <a:xfrm>
            <a:off x="2279576" y="4725144"/>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51" name="Lose a turn"/>
          <p:cNvSpPr/>
          <p:nvPr/>
        </p:nvSpPr>
        <p:spPr>
          <a:xfrm>
            <a:off x="10056440" y="1628800"/>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54" name="200"/>
          <p:cNvSpPr/>
          <p:nvPr/>
        </p:nvSpPr>
        <p:spPr>
          <a:xfrm>
            <a:off x="7884760" y="2402886"/>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57" name="100"/>
          <p:cNvSpPr/>
          <p:nvPr/>
        </p:nvSpPr>
        <p:spPr>
          <a:xfrm>
            <a:off x="9324920" y="3158386"/>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58" name="100 + 1 spin"/>
          <p:cNvSpPr/>
          <p:nvPr/>
        </p:nvSpPr>
        <p:spPr>
          <a:xfrm>
            <a:off x="10776520" y="836712"/>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100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59" name="Spin again"/>
          <p:cNvSpPr/>
          <p:nvPr/>
        </p:nvSpPr>
        <p:spPr>
          <a:xfrm>
            <a:off x="10776520" y="3160018"/>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60" name="Spin again"/>
          <p:cNvSpPr/>
          <p:nvPr/>
        </p:nvSpPr>
        <p:spPr>
          <a:xfrm>
            <a:off x="9324920" y="4725144"/>
            <a:ext cx="731520" cy="50292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61" name="300"/>
          <p:cNvSpPr/>
          <p:nvPr/>
        </p:nvSpPr>
        <p:spPr>
          <a:xfrm>
            <a:off x="10056440" y="3987062"/>
            <a:ext cx="731520" cy="502920"/>
          </a:xfrm>
          <a:prstGeom prst="rect">
            <a:avLst/>
          </a:prstGeom>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rPr>
              <a:t>300</a:t>
            </a:r>
            <a:endParaRPr lang="en-US" sz="1600" b="1" dirty="0">
              <a:solidFill>
                <a:schemeClr val="accent4"/>
              </a:solidFill>
            </a:endParaRPr>
          </a:p>
        </p:txBody>
      </p:sp>
      <p:sp>
        <p:nvSpPr>
          <p:cNvPr id="162" name="200"/>
          <p:cNvSpPr/>
          <p:nvPr/>
        </p:nvSpPr>
        <p:spPr>
          <a:xfrm>
            <a:off x="10776520" y="3987630"/>
            <a:ext cx="731520" cy="502920"/>
          </a:xfrm>
          <a:prstGeom prst="rect">
            <a:avLst/>
          </a:prstGeom>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65" name="100"/>
          <p:cNvSpPr/>
          <p:nvPr/>
        </p:nvSpPr>
        <p:spPr>
          <a:xfrm>
            <a:off x="7164680" y="3158386"/>
            <a:ext cx="731520" cy="502920"/>
          </a:xfrm>
          <a:prstGeom prst="rect">
            <a:avLst/>
          </a:prstGeom>
          <a:ln w="984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66" name="300"/>
          <p:cNvSpPr/>
          <p:nvPr/>
        </p:nvSpPr>
        <p:spPr>
          <a:xfrm>
            <a:off x="10056440" y="98630"/>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rPr>
              <a:t>300</a:t>
            </a:r>
            <a:endParaRPr lang="en-US" sz="1600" b="1" dirty="0">
              <a:solidFill>
                <a:schemeClr val="accent4"/>
              </a:solidFill>
            </a:endParaRPr>
          </a:p>
        </p:txBody>
      </p:sp>
      <p:sp>
        <p:nvSpPr>
          <p:cNvPr id="167" name="200 + 1 spin"/>
          <p:cNvSpPr/>
          <p:nvPr/>
        </p:nvSpPr>
        <p:spPr>
          <a:xfrm>
            <a:off x="9324920" y="2402886"/>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200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68" name="100"/>
          <p:cNvSpPr/>
          <p:nvPr/>
        </p:nvSpPr>
        <p:spPr>
          <a:xfrm>
            <a:off x="10056440" y="551723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69" name="200"/>
          <p:cNvSpPr/>
          <p:nvPr/>
        </p:nvSpPr>
        <p:spPr>
          <a:xfrm>
            <a:off x="9336360" y="1628800"/>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70" name="400"/>
          <p:cNvSpPr/>
          <p:nvPr/>
        </p:nvSpPr>
        <p:spPr>
          <a:xfrm>
            <a:off x="10776520" y="240345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71" name="Lose turn"/>
          <p:cNvSpPr/>
          <p:nvPr/>
        </p:nvSpPr>
        <p:spPr>
          <a:xfrm>
            <a:off x="8604840" y="2404606"/>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72" name="100"/>
          <p:cNvSpPr/>
          <p:nvPr/>
        </p:nvSpPr>
        <p:spPr>
          <a:xfrm>
            <a:off x="10776520" y="99198"/>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73" name="200"/>
          <p:cNvSpPr/>
          <p:nvPr/>
        </p:nvSpPr>
        <p:spPr>
          <a:xfrm>
            <a:off x="8604840" y="3158386"/>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74" name="400"/>
          <p:cNvSpPr/>
          <p:nvPr/>
        </p:nvSpPr>
        <p:spPr>
          <a:xfrm>
            <a:off x="10776520" y="1628800"/>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75" name="Spin again"/>
          <p:cNvSpPr/>
          <p:nvPr/>
        </p:nvSpPr>
        <p:spPr>
          <a:xfrm>
            <a:off x="10056440" y="83671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4"/>
                </a:solidFill>
              </a:rPr>
              <a:t>SPIN AGAIN</a:t>
            </a:r>
            <a:endParaRPr lang="en-US" sz="1050" b="1" dirty="0">
              <a:solidFill>
                <a:schemeClr val="accent4"/>
              </a:solidFill>
            </a:endParaRPr>
          </a:p>
        </p:txBody>
      </p:sp>
      <p:sp>
        <p:nvSpPr>
          <p:cNvPr id="176" name="100"/>
          <p:cNvSpPr/>
          <p:nvPr/>
        </p:nvSpPr>
        <p:spPr>
          <a:xfrm>
            <a:off x="10776520" y="4725144"/>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77" name="300"/>
          <p:cNvSpPr/>
          <p:nvPr/>
        </p:nvSpPr>
        <p:spPr>
          <a:xfrm>
            <a:off x="10776520" y="5517232"/>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300</a:t>
            </a:r>
            <a:endParaRPr lang="en-US" b="1" dirty="0">
              <a:solidFill>
                <a:schemeClr val="accent4"/>
              </a:solidFill>
            </a:endParaRPr>
          </a:p>
        </p:txBody>
      </p:sp>
      <p:sp>
        <p:nvSpPr>
          <p:cNvPr id="178" name="100"/>
          <p:cNvSpPr/>
          <p:nvPr/>
        </p:nvSpPr>
        <p:spPr>
          <a:xfrm>
            <a:off x="10056440" y="2402886"/>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79" name="Lose turn"/>
          <p:cNvSpPr/>
          <p:nvPr/>
        </p:nvSpPr>
        <p:spPr>
          <a:xfrm>
            <a:off x="7884760" y="3158386"/>
            <a:ext cx="731520" cy="502920"/>
          </a:xfrm>
          <a:prstGeom prst="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LOSE TURN</a:t>
            </a:r>
            <a:endParaRPr lang="en-US" sz="1200" b="1" dirty="0">
              <a:solidFill>
                <a:schemeClr val="accent4"/>
              </a:solidFill>
            </a:endParaRPr>
          </a:p>
        </p:txBody>
      </p:sp>
      <p:sp>
        <p:nvSpPr>
          <p:cNvPr id="180" name="200"/>
          <p:cNvSpPr/>
          <p:nvPr/>
        </p:nvSpPr>
        <p:spPr>
          <a:xfrm>
            <a:off x="10056440" y="4725144"/>
            <a:ext cx="731520" cy="502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200</a:t>
            </a:r>
            <a:endParaRPr lang="en-US" b="1" dirty="0">
              <a:solidFill>
                <a:schemeClr val="accent4"/>
              </a:solidFill>
            </a:endParaRPr>
          </a:p>
        </p:txBody>
      </p:sp>
      <p:sp>
        <p:nvSpPr>
          <p:cNvPr id="181" name="100"/>
          <p:cNvSpPr/>
          <p:nvPr/>
        </p:nvSpPr>
        <p:spPr>
          <a:xfrm>
            <a:off x="9336360" y="836712"/>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82" name="200 + 1 spin"/>
          <p:cNvSpPr/>
          <p:nvPr/>
        </p:nvSpPr>
        <p:spPr>
          <a:xfrm>
            <a:off x="8604840" y="1628800"/>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200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183" name="400"/>
          <p:cNvSpPr/>
          <p:nvPr/>
        </p:nvSpPr>
        <p:spPr>
          <a:xfrm>
            <a:off x="8604840" y="3987630"/>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400</a:t>
            </a:r>
            <a:endParaRPr lang="en-US" b="1" dirty="0">
              <a:solidFill>
                <a:schemeClr val="accent4"/>
              </a:solidFill>
            </a:endParaRPr>
          </a:p>
        </p:txBody>
      </p:sp>
      <p:sp>
        <p:nvSpPr>
          <p:cNvPr id="186" name="100"/>
          <p:cNvSpPr/>
          <p:nvPr/>
        </p:nvSpPr>
        <p:spPr>
          <a:xfrm>
            <a:off x="9324920" y="3987630"/>
            <a:ext cx="731520" cy="502920"/>
          </a:xfrm>
          <a:prstGeom prst="rect">
            <a:avLst/>
          </a:prstGeom>
          <a:ln w="952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100</a:t>
            </a:r>
            <a:endParaRPr lang="en-US" b="1" dirty="0">
              <a:solidFill>
                <a:schemeClr val="accent4"/>
              </a:solidFill>
            </a:endParaRPr>
          </a:p>
        </p:txBody>
      </p:sp>
      <p:sp>
        <p:nvSpPr>
          <p:cNvPr id="187" name="300"/>
          <p:cNvSpPr/>
          <p:nvPr/>
        </p:nvSpPr>
        <p:spPr>
          <a:xfrm>
            <a:off x="7164680" y="2403454"/>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300</a:t>
            </a:r>
            <a:endParaRPr lang="en-US" b="1" dirty="0">
              <a:solidFill>
                <a:schemeClr val="accent4"/>
              </a:solidFill>
            </a:endParaRPr>
          </a:p>
        </p:txBody>
      </p:sp>
      <p:sp>
        <p:nvSpPr>
          <p:cNvPr id="188" name="100 + 1 spin"/>
          <p:cNvSpPr/>
          <p:nvPr/>
        </p:nvSpPr>
        <p:spPr>
          <a:xfrm>
            <a:off x="10056440" y="3158970"/>
            <a:ext cx="731520" cy="502920"/>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rPr>
              <a:t>100</a:t>
            </a:r>
            <a:br>
              <a:rPr lang="en-US" sz="1200" b="1" dirty="0">
                <a:solidFill>
                  <a:schemeClr val="accent4"/>
                </a:solidFill>
              </a:rPr>
            </a:br>
            <a:r>
              <a:rPr lang="en-US" sz="1200" b="1" dirty="0">
                <a:solidFill>
                  <a:schemeClr val="accent4"/>
                </a:solidFill>
              </a:rPr>
              <a:t>+ 1 </a:t>
            </a:r>
            <a:r>
              <a:rPr lang="en-US" sz="900" b="1" dirty="0">
                <a:solidFill>
                  <a:schemeClr val="accent4"/>
                </a:solidFill>
              </a:rPr>
              <a:t>SPIN</a:t>
            </a:r>
            <a:endParaRPr lang="en-US" b="1" dirty="0">
              <a:solidFill>
                <a:schemeClr val="accent4"/>
              </a:solidFill>
            </a:endParaRPr>
          </a:p>
        </p:txBody>
      </p:sp>
      <p:sp>
        <p:nvSpPr>
          <p:cNvPr id="298" name="School of Mines logo"/>
          <p:cNvSpPr/>
          <p:nvPr/>
        </p:nvSpPr>
        <p:spPr>
          <a:xfrm>
            <a:off x="5663952" y="4725144"/>
            <a:ext cx="1073336" cy="939168"/>
          </a:xfrm>
          <a:prstGeom prst="rect">
            <a:avLst/>
          </a:prstGeom>
          <a:blipFill>
            <a:blip r:embed="rId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 5 Radiation"/>
          <p:cNvSpPr/>
          <p:nvPr/>
        </p:nvSpPr>
        <p:spPr>
          <a:xfrm>
            <a:off x="7884760" y="3140968"/>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 4 Motion"/>
          <p:cNvSpPr/>
          <p:nvPr/>
        </p:nvSpPr>
        <p:spPr>
          <a:xfrm>
            <a:off x="7884760" y="2402886"/>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 6 Electrical"/>
          <p:cNvSpPr/>
          <p:nvPr/>
        </p:nvSpPr>
        <p:spPr>
          <a:xfrm>
            <a:off x="8604840" y="3987630"/>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 5 Mechanical"/>
          <p:cNvSpPr/>
          <p:nvPr/>
        </p:nvSpPr>
        <p:spPr>
          <a:xfrm>
            <a:off x="8604840" y="3140968"/>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 7 Sound"/>
          <p:cNvSpPr/>
          <p:nvPr/>
        </p:nvSpPr>
        <p:spPr>
          <a:xfrm>
            <a:off x="9336360" y="4725144"/>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 6 Chemical"/>
          <p:cNvSpPr/>
          <p:nvPr/>
        </p:nvSpPr>
        <p:spPr>
          <a:xfrm>
            <a:off x="9324920" y="3987630"/>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 8 Temperature"/>
          <p:cNvSpPr/>
          <p:nvPr/>
        </p:nvSpPr>
        <p:spPr>
          <a:xfrm>
            <a:off x="10045000" y="5517232"/>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 7 Biological"/>
          <p:cNvSpPr/>
          <p:nvPr/>
        </p:nvSpPr>
        <p:spPr>
          <a:xfrm>
            <a:off x="10045000" y="4725144"/>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 5 Pressure 1"/>
          <p:cNvSpPr/>
          <p:nvPr/>
        </p:nvSpPr>
        <p:spPr>
          <a:xfrm>
            <a:off x="7164680" y="3140968"/>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 8 Mechanical"/>
          <p:cNvSpPr/>
          <p:nvPr/>
        </p:nvSpPr>
        <p:spPr>
          <a:xfrm>
            <a:off x="10776520" y="5517232"/>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 3 Chemical"/>
          <p:cNvSpPr/>
          <p:nvPr/>
        </p:nvSpPr>
        <p:spPr>
          <a:xfrm>
            <a:off x="8604840" y="1628800"/>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 4 Pressure"/>
          <p:cNvSpPr/>
          <p:nvPr/>
        </p:nvSpPr>
        <p:spPr>
          <a:xfrm>
            <a:off x="8604840" y="2402974"/>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 6 Radiation"/>
          <p:cNvSpPr/>
          <p:nvPr/>
        </p:nvSpPr>
        <p:spPr>
          <a:xfrm>
            <a:off x="10056440" y="3990872"/>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 5 Gravity"/>
          <p:cNvSpPr/>
          <p:nvPr/>
        </p:nvSpPr>
        <p:spPr>
          <a:xfrm>
            <a:off x="9324920" y="3140968"/>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 7 Electrical"/>
          <p:cNvSpPr/>
          <p:nvPr/>
        </p:nvSpPr>
        <p:spPr>
          <a:xfrm>
            <a:off x="10776520" y="4725144"/>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 3 Temperature 1"/>
          <p:cNvSpPr/>
          <p:nvPr/>
        </p:nvSpPr>
        <p:spPr>
          <a:xfrm>
            <a:off x="9336360" y="1628800"/>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 4 Biological"/>
          <p:cNvSpPr/>
          <p:nvPr/>
        </p:nvSpPr>
        <p:spPr>
          <a:xfrm>
            <a:off x="9324920" y="2402886"/>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 2 Radiation"/>
          <p:cNvSpPr/>
          <p:nvPr/>
        </p:nvSpPr>
        <p:spPr>
          <a:xfrm>
            <a:off x="9324920" y="836712"/>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 5 Motion"/>
          <p:cNvSpPr/>
          <p:nvPr/>
        </p:nvSpPr>
        <p:spPr>
          <a:xfrm>
            <a:off x="10776520" y="3140968"/>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 4 Electrical"/>
          <p:cNvSpPr/>
          <p:nvPr/>
        </p:nvSpPr>
        <p:spPr>
          <a:xfrm>
            <a:off x="10056440" y="2402886"/>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 6 Sound"/>
          <p:cNvSpPr/>
          <p:nvPr/>
        </p:nvSpPr>
        <p:spPr>
          <a:xfrm>
            <a:off x="10776520" y="3987630"/>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 5 Pressure 2"/>
          <p:cNvSpPr/>
          <p:nvPr/>
        </p:nvSpPr>
        <p:spPr>
          <a:xfrm>
            <a:off x="10056440" y="3140968"/>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 4 Gravity"/>
          <p:cNvSpPr/>
          <p:nvPr/>
        </p:nvSpPr>
        <p:spPr>
          <a:xfrm>
            <a:off x="10776520" y="2403454"/>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 2 Motion"/>
          <p:cNvSpPr/>
          <p:nvPr/>
        </p:nvSpPr>
        <p:spPr>
          <a:xfrm>
            <a:off x="10056440" y="836712"/>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 3 Mechanical"/>
          <p:cNvSpPr/>
          <p:nvPr/>
        </p:nvSpPr>
        <p:spPr>
          <a:xfrm>
            <a:off x="10056440" y="1628800"/>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 1 Gravity"/>
          <p:cNvSpPr/>
          <p:nvPr/>
        </p:nvSpPr>
        <p:spPr>
          <a:xfrm>
            <a:off x="10045000" y="98630"/>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 3 Temperature 2"/>
          <p:cNvSpPr/>
          <p:nvPr/>
        </p:nvSpPr>
        <p:spPr>
          <a:xfrm>
            <a:off x="10776520" y="1628800"/>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 2 Biological"/>
          <p:cNvSpPr/>
          <p:nvPr/>
        </p:nvSpPr>
        <p:spPr>
          <a:xfrm>
            <a:off x="10776520" y="836712"/>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 1 Sound"/>
          <p:cNvSpPr/>
          <p:nvPr/>
        </p:nvSpPr>
        <p:spPr>
          <a:xfrm>
            <a:off x="10776520" y="99198"/>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 4 Chemical"/>
          <p:cNvSpPr/>
          <p:nvPr/>
        </p:nvSpPr>
        <p:spPr>
          <a:xfrm>
            <a:off x="7164680" y="2403454"/>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 5 Radiation"/>
          <p:cNvSpPr/>
          <p:nvPr/>
        </p:nvSpPr>
        <p:spPr>
          <a:xfrm flipH="1">
            <a:off x="3719736" y="3176136"/>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L 4 Motion"/>
          <p:cNvSpPr/>
          <p:nvPr/>
        </p:nvSpPr>
        <p:spPr>
          <a:xfrm flipH="1">
            <a:off x="3719736" y="2383834"/>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 6 Electrical"/>
          <p:cNvSpPr/>
          <p:nvPr/>
        </p:nvSpPr>
        <p:spPr>
          <a:xfrm flipH="1">
            <a:off x="2999656" y="3968224"/>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 5 Mechanical"/>
          <p:cNvSpPr/>
          <p:nvPr/>
        </p:nvSpPr>
        <p:spPr>
          <a:xfrm flipH="1">
            <a:off x="2999656" y="3177536"/>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 7 Sound"/>
          <p:cNvSpPr/>
          <p:nvPr/>
        </p:nvSpPr>
        <p:spPr>
          <a:xfrm flipH="1">
            <a:off x="2279576" y="4725144"/>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L 6 Chemical"/>
          <p:cNvSpPr/>
          <p:nvPr/>
        </p:nvSpPr>
        <p:spPr>
          <a:xfrm flipH="1">
            <a:off x="2279576" y="3971032"/>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L 8 Temperature"/>
          <p:cNvSpPr/>
          <p:nvPr/>
        </p:nvSpPr>
        <p:spPr>
          <a:xfrm flipH="1">
            <a:off x="1559496" y="5517232"/>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L 7 Biological"/>
          <p:cNvSpPr/>
          <p:nvPr/>
        </p:nvSpPr>
        <p:spPr>
          <a:xfrm flipH="1">
            <a:off x="1559496" y="4725144"/>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L 5 Pressure 2"/>
          <p:cNvSpPr/>
          <p:nvPr/>
        </p:nvSpPr>
        <p:spPr>
          <a:xfrm flipH="1">
            <a:off x="4439816" y="3174878"/>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L 8 Mechanical"/>
          <p:cNvSpPr/>
          <p:nvPr/>
        </p:nvSpPr>
        <p:spPr>
          <a:xfrm flipH="1">
            <a:off x="839416" y="5517232"/>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 3 Chemical"/>
          <p:cNvSpPr/>
          <p:nvPr/>
        </p:nvSpPr>
        <p:spPr>
          <a:xfrm flipH="1">
            <a:off x="2999656" y="1628800"/>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L 4 Pressure"/>
          <p:cNvSpPr/>
          <p:nvPr/>
        </p:nvSpPr>
        <p:spPr>
          <a:xfrm flipH="1">
            <a:off x="2999656" y="2387814"/>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 6 Radiation"/>
          <p:cNvSpPr/>
          <p:nvPr/>
        </p:nvSpPr>
        <p:spPr>
          <a:xfrm flipH="1">
            <a:off x="1559496" y="3966966"/>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L 5 Gravity"/>
          <p:cNvSpPr/>
          <p:nvPr/>
        </p:nvSpPr>
        <p:spPr>
          <a:xfrm flipH="1">
            <a:off x="2279576" y="3175922"/>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L 7 Electrical"/>
          <p:cNvSpPr/>
          <p:nvPr/>
        </p:nvSpPr>
        <p:spPr>
          <a:xfrm flipH="1">
            <a:off x="839416" y="4725144"/>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5" name="L 3 Temperature 2"/>
          <p:cNvSpPr/>
          <p:nvPr/>
        </p:nvSpPr>
        <p:spPr>
          <a:xfrm flipH="1">
            <a:off x="2279576" y="1628800"/>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 4 Biological"/>
          <p:cNvSpPr/>
          <p:nvPr/>
        </p:nvSpPr>
        <p:spPr>
          <a:xfrm flipH="1">
            <a:off x="2279576" y="2387814"/>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L 2 Radiation"/>
          <p:cNvSpPr/>
          <p:nvPr/>
        </p:nvSpPr>
        <p:spPr>
          <a:xfrm flipH="1">
            <a:off x="2279576" y="836712"/>
            <a:ext cx="731520" cy="502920"/>
          </a:xfrm>
          <a:prstGeom prst="rect">
            <a:avLst/>
          </a:prstGeom>
          <a:blipFill>
            <a:blip r:embed="rId4"/>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 5 Motion"/>
          <p:cNvSpPr/>
          <p:nvPr/>
        </p:nvSpPr>
        <p:spPr>
          <a:xfrm flipH="1">
            <a:off x="839416" y="3176136"/>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 4 Electrical"/>
          <p:cNvSpPr/>
          <p:nvPr/>
        </p:nvSpPr>
        <p:spPr>
          <a:xfrm flipH="1">
            <a:off x="1559496" y="2384402"/>
            <a:ext cx="731520" cy="502920"/>
          </a:xfrm>
          <a:prstGeom prst="rect">
            <a:avLst/>
          </a:prstGeom>
          <a:blipFill>
            <a:blip r:embed="rId6"/>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 6 Sound"/>
          <p:cNvSpPr/>
          <p:nvPr/>
        </p:nvSpPr>
        <p:spPr>
          <a:xfrm flipH="1">
            <a:off x="839416" y="3971154"/>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 5 Pressure 1"/>
          <p:cNvSpPr/>
          <p:nvPr/>
        </p:nvSpPr>
        <p:spPr>
          <a:xfrm flipH="1">
            <a:off x="1559496" y="3174878"/>
            <a:ext cx="731520" cy="502920"/>
          </a:xfrm>
          <a:prstGeom prst="rect">
            <a:avLst/>
          </a:prstGeom>
          <a:blipFill>
            <a:blip r:embed="rId12"/>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 4 Gravity"/>
          <p:cNvSpPr/>
          <p:nvPr/>
        </p:nvSpPr>
        <p:spPr>
          <a:xfrm flipH="1">
            <a:off x="839416" y="2387904"/>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 2 Motion"/>
          <p:cNvSpPr/>
          <p:nvPr/>
        </p:nvSpPr>
        <p:spPr>
          <a:xfrm flipH="1">
            <a:off x="1559496" y="836712"/>
            <a:ext cx="731520" cy="502920"/>
          </a:xfrm>
          <a:prstGeom prst="rect">
            <a:avLst/>
          </a:prstGeom>
          <a:blipFill>
            <a:blip r:embed="rId5"/>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 3 Mechanical"/>
          <p:cNvSpPr/>
          <p:nvPr/>
        </p:nvSpPr>
        <p:spPr>
          <a:xfrm flipH="1">
            <a:off x="1559496" y="1628800"/>
            <a:ext cx="731520" cy="502920"/>
          </a:xfrm>
          <a:prstGeom prst="rect">
            <a:avLst/>
          </a:prstGeom>
          <a:blipFill>
            <a:blip r:embed="rId7"/>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L 1 Gravity"/>
          <p:cNvSpPr/>
          <p:nvPr/>
        </p:nvSpPr>
        <p:spPr>
          <a:xfrm flipH="1">
            <a:off x="1559496" y="74815"/>
            <a:ext cx="731520" cy="502920"/>
          </a:xfrm>
          <a:prstGeom prst="rect">
            <a:avLst/>
          </a:prstGeom>
          <a:blipFill>
            <a:blip r:embed="rId13"/>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 3 Temperature 1"/>
          <p:cNvSpPr/>
          <p:nvPr/>
        </p:nvSpPr>
        <p:spPr>
          <a:xfrm flipH="1">
            <a:off x="839416" y="1628800"/>
            <a:ext cx="731520" cy="502920"/>
          </a:xfrm>
          <a:prstGeom prst="rect">
            <a:avLst/>
          </a:prstGeom>
          <a:blipFill>
            <a:blip r:embed="rId10"/>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L 1 Sound"/>
          <p:cNvSpPr/>
          <p:nvPr/>
        </p:nvSpPr>
        <p:spPr>
          <a:xfrm flipH="1">
            <a:off x="839416" y="78534"/>
            <a:ext cx="731520" cy="502920"/>
          </a:xfrm>
          <a:prstGeom prst="rect">
            <a:avLst/>
          </a:prstGeom>
          <a:blipFill>
            <a:blip r:embed="rId8"/>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 2 Biological"/>
          <p:cNvSpPr/>
          <p:nvPr/>
        </p:nvSpPr>
        <p:spPr>
          <a:xfrm flipH="1">
            <a:off x="839416" y="836712"/>
            <a:ext cx="731520" cy="502920"/>
          </a:xfrm>
          <a:prstGeom prst="rect">
            <a:avLst/>
          </a:prstGeom>
          <a:blipFill>
            <a:blip r:embed="rId11"/>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L 4 Chemical"/>
          <p:cNvSpPr/>
          <p:nvPr/>
        </p:nvSpPr>
        <p:spPr>
          <a:xfrm flipH="1">
            <a:off x="4439816" y="2387814"/>
            <a:ext cx="731520" cy="502920"/>
          </a:xfrm>
          <a:prstGeom prst="rect">
            <a:avLst/>
          </a:prstGeom>
          <a:blipFill>
            <a:blip r:embed="rId9"/>
            <a:stretch>
              <a:fillRect/>
            </a:stretch>
          </a:blip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 #1"/>
          <p:cNvSpPr txBox="1"/>
          <p:nvPr/>
        </p:nvSpPr>
        <p:spPr>
          <a:xfrm>
            <a:off x="479376" y="188640"/>
            <a:ext cx="288032" cy="307777"/>
          </a:xfrm>
          <a:prstGeom prst="rect">
            <a:avLst/>
          </a:prstGeom>
          <a:noFill/>
        </p:spPr>
        <p:txBody>
          <a:bodyPr wrap="square" rtlCol="0">
            <a:spAutoFit/>
          </a:bodyPr>
          <a:lstStyle/>
          <a:p>
            <a:r>
              <a:rPr lang="en-US" sz="1400" b="1" dirty="0"/>
              <a:t>1</a:t>
            </a:r>
          </a:p>
        </p:txBody>
      </p:sp>
      <p:sp>
        <p:nvSpPr>
          <p:cNvPr id="69" name="R #1"/>
          <p:cNvSpPr txBox="1"/>
          <p:nvPr/>
        </p:nvSpPr>
        <p:spPr>
          <a:xfrm>
            <a:off x="11568608" y="188640"/>
            <a:ext cx="288032" cy="307777"/>
          </a:xfrm>
          <a:prstGeom prst="rect">
            <a:avLst/>
          </a:prstGeom>
          <a:noFill/>
        </p:spPr>
        <p:txBody>
          <a:bodyPr wrap="square" rtlCol="0">
            <a:spAutoFit/>
          </a:bodyPr>
          <a:lstStyle/>
          <a:p>
            <a:r>
              <a:rPr lang="en-US" sz="1400" b="1" dirty="0"/>
              <a:t>1</a:t>
            </a:r>
          </a:p>
        </p:txBody>
      </p:sp>
      <p:sp>
        <p:nvSpPr>
          <p:cNvPr id="70" name="L #2"/>
          <p:cNvSpPr txBox="1"/>
          <p:nvPr/>
        </p:nvSpPr>
        <p:spPr>
          <a:xfrm>
            <a:off x="479376" y="980728"/>
            <a:ext cx="288032" cy="307777"/>
          </a:xfrm>
          <a:prstGeom prst="rect">
            <a:avLst/>
          </a:prstGeom>
          <a:noFill/>
        </p:spPr>
        <p:txBody>
          <a:bodyPr wrap="square" rtlCol="0">
            <a:spAutoFit/>
          </a:bodyPr>
          <a:lstStyle/>
          <a:p>
            <a:r>
              <a:rPr lang="en-US" sz="1400" b="1" dirty="0"/>
              <a:t>2</a:t>
            </a:r>
          </a:p>
        </p:txBody>
      </p:sp>
      <p:sp>
        <p:nvSpPr>
          <p:cNvPr id="71" name="L #3"/>
          <p:cNvSpPr txBox="1"/>
          <p:nvPr/>
        </p:nvSpPr>
        <p:spPr>
          <a:xfrm>
            <a:off x="479376" y="1700808"/>
            <a:ext cx="288032" cy="307777"/>
          </a:xfrm>
          <a:prstGeom prst="rect">
            <a:avLst/>
          </a:prstGeom>
          <a:noFill/>
        </p:spPr>
        <p:txBody>
          <a:bodyPr wrap="square" rtlCol="0">
            <a:spAutoFit/>
          </a:bodyPr>
          <a:lstStyle/>
          <a:p>
            <a:r>
              <a:rPr lang="en-US" sz="1400" b="1" dirty="0"/>
              <a:t>3</a:t>
            </a:r>
          </a:p>
        </p:txBody>
      </p:sp>
      <p:sp>
        <p:nvSpPr>
          <p:cNvPr id="72" name="L #4"/>
          <p:cNvSpPr txBox="1"/>
          <p:nvPr/>
        </p:nvSpPr>
        <p:spPr>
          <a:xfrm>
            <a:off x="479376" y="2492896"/>
            <a:ext cx="288032" cy="307777"/>
          </a:xfrm>
          <a:prstGeom prst="rect">
            <a:avLst/>
          </a:prstGeom>
          <a:noFill/>
        </p:spPr>
        <p:txBody>
          <a:bodyPr wrap="square" rtlCol="0">
            <a:spAutoFit/>
          </a:bodyPr>
          <a:lstStyle/>
          <a:p>
            <a:r>
              <a:rPr lang="en-US" sz="1400" b="1" dirty="0"/>
              <a:t>4</a:t>
            </a:r>
          </a:p>
        </p:txBody>
      </p:sp>
      <p:sp>
        <p:nvSpPr>
          <p:cNvPr id="75" name="L #5"/>
          <p:cNvSpPr txBox="1"/>
          <p:nvPr/>
        </p:nvSpPr>
        <p:spPr>
          <a:xfrm>
            <a:off x="479376" y="3284984"/>
            <a:ext cx="288032" cy="307777"/>
          </a:xfrm>
          <a:prstGeom prst="rect">
            <a:avLst/>
          </a:prstGeom>
          <a:noFill/>
        </p:spPr>
        <p:txBody>
          <a:bodyPr wrap="square" rtlCol="0">
            <a:spAutoFit/>
          </a:bodyPr>
          <a:lstStyle/>
          <a:p>
            <a:r>
              <a:rPr lang="en-US" sz="1400" b="1" dirty="0"/>
              <a:t>5</a:t>
            </a:r>
          </a:p>
        </p:txBody>
      </p:sp>
      <p:sp>
        <p:nvSpPr>
          <p:cNvPr id="76" name="L #6"/>
          <p:cNvSpPr txBox="1"/>
          <p:nvPr/>
        </p:nvSpPr>
        <p:spPr>
          <a:xfrm>
            <a:off x="479376" y="4077072"/>
            <a:ext cx="288032" cy="307777"/>
          </a:xfrm>
          <a:prstGeom prst="rect">
            <a:avLst/>
          </a:prstGeom>
          <a:noFill/>
        </p:spPr>
        <p:txBody>
          <a:bodyPr wrap="square" rtlCol="0">
            <a:spAutoFit/>
          </a:bodyPr>
          <a:lstStyle/>
          <a:p>
            <a:r>
              <a:rPr lang="en-US" sz="1400" b="1" dirty="0"/>
              <a:t>6</a:t>
            </a:r>
          </a:p>
        </p:txBody>
      </p:sp>
      <p:sp>
        <p:nvSpPr>
          <p:cNvPr id="77" name="L #7"/>
          <p:cNvSpPr txBox="1"/>
          <p:nvPr/>
        </p:nvSpPr>
        <p:spPr>
          <a:xfrm>
            <a:off x="479376" y="4869160"/>
            <a:ext cx="288032" cy="307777"/>
          </a:xfrm>
          <a:prstGeom prst="rect">
            <a:avLst/>
          </a:prstGeom>
          <a:noFill/>
        </p:spPr>
        <p:txBody>
          <a:bodyPr wrap="square" rtlCol="0">
            <a:spAutoFit/>
          </a:bodyPr>
          <a:lstStyle/>
          <a:p>
            <a:r>
              <a:rPr lang="en-US" sz="1400" b="1" dirty="0"/>
              <a:t>7</a:t>
            </a:r>
          </a:p>
        </p:txBody>
      </p:sp>
      <p:sp>
        <p:nvSpPr>
          <p:cNvPr id="78" name="L #8"/>
          <p:cNvSpPr txBox="1"/>
          <p:nvPr/>
        </p:nvSpPr>
        <p:spPr>
          <a:xfrm>
            <a:off x="479376" y="5661248"/>
            <a:ext cx="288032" cy="307777"/>
          </a:xfrm>
          <a:prstGeom prst="rect">
            <a:avLst/>
          </a:prstGeom>
          <a:noFill/>
        </p:spPr>
        <p:txBody>
          <a:bodyPr wrap="square" rtlCol="0">
            <a:spAutoFit/>
          </a:bodyPr>
          <a:lstStyle/>
          <a:p>
            <a:r>
              <a:rPr lang="en-US" sz="1400" b="1" dirty="0"/>
              <a:t>8</a:t>
            </a:r>
          </a:p>
        </p:txBody>
      </p:sp>
      <p:sp>
        <p:nvSpPr>
          <p:cNvPr id="79" name="R #2"/>
          <p:cNvSpPr txBox="1"/>
          <p:nvPr/>
        </p:nvSpPr>
        <p:spPr>
          <a:xfrm>
            <a:off x="11568608" y="980728"/>
            <a:ext cx="288032" cy="307777"/>
          </a:xfrm>
          <a:prstGeom prst="rect">
            <a:avLst/>
          </a:prstGeom>
          <a:noFill/>
        </p:spPr>
        <p:txBody>
          <a:bodyPr wrap="square" rtlCol="0">
            <a:spAutoFit/>
          </a:bodyPr>
          <a:lstStyle/>
          <a:p>
            <a:r>
              <a:rPr lang="en-US" sz="1400" b="1" dirty="0"/>
              <a:t>2</a:t>
            </a:r>
          </a:p>
        </p:txBody>
      </p:sp>
      <p:sp>
        <p:nvSpPr>
          <p:cNvPr id="80" name="R #3"/>
          <p:cNvSpPr txBox="1"/>
          <p:nvPr/>
        </p:nvSpPr>
        <p:spPr>
          <a:xfrm>
            <a:off x="11568608" y="1772816"/>
            <a:ext cx="288032" cy="307777"/>
          </a:xfrm>
          <a:prstGeom prst="rect">
            <a:avLst/>
          </a:prstGeom>
          <a:noFill/>
        </p:spPr>
        <p:txBody>
          <a:bodyPr wrap="square" rtlCol="0">
            <a:spAutoFit/>
          </a:bodyPr>
          <a:lstStyle/>
          <a:p>
            <a:r>
              <a:rPr lang="en-US" sz="1400" b="1" dirty="0"/>
              <a:t>3</a:t>
            </a:r>
          </a:p>
        </p:txBody>
      </p:sp>
      <p:sp>
        <p:nvSpPr>
          <p:cNvPr id="81" name="R #4"/>
          <p:cNvSpPr txBox="1"/>
          <p:nvPr/>
        </p:nvSpPr>
        <p:spPr>
          <a:xfrm>
            <a:off x="11568608" y="2492896"/>
            <a:ext cx="288032" cy="307777"/>
          </a:xfrm>
          <a:prstGeom prst="rect">
            <a:avLst/>
          </a:prstGeom>
          <a:noFill/>
        </p:spPr>
        <p:txBody>
          <a:bodyPr wrap="square" rtlCol="0">
            <a:spAutoFit/>
          </a:bodyPr>
          <a:lstStyle/>
          <a:p>
            <a:r>
              <a:rPr lang="en-US" sz="1400" b="1" dirty="0"/>
              <a:t>4</a:t>
            </a:r>
          </a:p>
        </p:txBody>
      </p:sp>
      <p:sp>
        <p:nvSpPr>
          <p:cNvPr id="82" name="R #5"/>
          <p:cNvSpPr txBox="1"/>
          <p:nvPr/>
        </p:nvSpPr>
        <p:spPr>
          <a:xfrm>
            <a:off x="11568608" y="3212976"/>
            <a:ext cx="288032" cy="307777"/>
          </a:xfrm>
          <a:prstGeom prst="rect">
            <a:avLst/>
          </a:prstGeom>
          <a:noFill/>
        </p:spPr>
        <p:txBody>
          <a:bodyPr wrap="square" rtlCol="0">
            <a:spAutoFit/>
          </a:bodyPr>
          <a:lstStyle/>
          <a:p>
            <a:r>
              <a:rPr lang="en-US" sz="1400" b="1" dirty="0"/>
              <a:t>5</a:t>
            </a:r>
          </a:p>
        </p:txBody>
      </p:sp>
      <p:sp>
        <p:nvSpPr>
          <p:cNvPr id="83" name="R #6"/>
          <p:cNvSpPr txBox="1"/>
          <p:nvPr/>
        </p:nvSpPr>
        <p:spPr>
          <a:xfrm>
            <a:off x="11568608" y="4077072"/>
            <a:ext cx="288032" cy="307777"/>
          </a:xfrm>
          <a:prstGeom prst="rect">
            <a:avLst/>
          </a:prstGeom>
          <a:noFill/>
        </p:spPr>
        <p:txBody>
          <a:bodyPr wrap="square" rtlCol="0">
            <a:spAutoFit/>
          </a:bodyPr>
          <a:lstStyle/>
          <a:p>
            <a:r>
              <a:rPr lang="en-US" sz="1400" b="1" dirty="0"/>
              <a:t>6</a:t>
            </a:r>
          </a:p>
        </p:txBody>
      </p:sp>
      <p:sp>
        <p:nvSpPr>
          <p:cNvPr id="84" name="R #7"/>
          <p:cNvSpPr txBox="1"/>
          <p:nvPr/>
        </p:nvSpPr>
        <p:spPr>
          <a:xfrm>
            <a:off x="11568608" y="4869160"/>
            <a:ext cx="288032" cy="307777"/>
          </a:xfrm>
          <a:prstGeom prst="rect">
            <a:avLst/>
          </a:prstGeom>
          <a:noFill/>
        </p:spPr>
        <p:txBody>
          <a:bodyPr wrap="square" rtlCol="0">
            <a:spAutoFit/>
          </a:bodyPr>
          <a:lstStyle/>
          <a:p>
            <a:r>
              <a:rPr lang="en-US" sz="1400" b="1" dirty="0"/>
              <a:t>7</a:t>
            </a:r>
          </a:p>
        </p:txBody>
      </p:sp>
      <p:sp>
        <p:nvSpPr>
          <p:cNvPr id="85" name="R #8"/>
          <p:cNvSpPr txBox="1"/>
          <p:nvPr/>
        </p:nvSpPr>
        <p:spPr>
          <a:xfrm>
            <a:off x="11568608" y="5661248"/>
            <a:ext cx="288032" cy="307777"/>
          </a:xfrm>
          <a:prstGeom prst="rect">
            <a:avLst/>
          </a:prstGeom>
          <a:noFill/>
        </p:spPr>
        <p:txBody>
          <a:bodyPr wrap="square" rtlCol="0">
            <a:spAutoFit/>
          </a:bodyPr>
          <a:lstStyle/>
          <a:p>
            <a:r>
              <a:rPr lang="en-US" sz="1400" b="1" dirty="0"/>
              <a:t>8</a:t>
            </a:r>
          </a:p>
        </p:txBody>
      </p:sp>
      <p:sp>
        <p:nvSpPr>
          <p:cNvPr id="4" name="L Spins"/>
          <p:cNvSpPr/>
          <p:nvPr/>
        </p:nvSpPr>
        <p:spPr>
          <a:xfrm>
            <a:off x="3791744" y="116632"/>
            <a:ext cx="968535" cy="58477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mj-lt"/>
              </a:rPr>
              <a:t>EXTRA</a:t>
            </a:r>
            <a:endParaRPr lang="en-US" sz="2000" dirty="0">
              <a:ln w="0"/>
              <a:effectLst>
                <a:outerShdw blurRad="38100" dist="19050" dir="2700000" algn="tl" rotWithShape="0">
                  <a:schemeClr val="dk1">
                    <a:alpha val="40000"/>
                  </a:schemeClr>
                </a:outerShdw>
              </a:effectLst>
              <a:latin typeface="+mj-lt"/>
            </a:endParaRPr>
          </a:p>
          <a:p>
            <a:pPr algn="ctr"/>
            <a:r>
              <a:rPr lang="en-US" sz="2000" dirty="0">
                <a:ln w="0"/>
                <a:effectLst>
                  <a:outerShdw blurRad="38100" dist="19050" dir="2700000" algn="tl" rotWithShape="0">
                    <a:schemeClr val="dk1">
                      <a:alpha val="40000"/>
                    </a:schemeClr>
                  </a:outerShdw>
                </a:effectLst>
                <a:latin typeface="+mj-lt"/>
              </a:rPr>
              <a:t>SPINS</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5" name="L spin 1"/>
          <p:cNvSpPr/>
          <p:nvPr/>
        </p:nvSpPr>
        <p:spPr>
          <a:xfrm>
            <a:off x="4727848" y="260648"/>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 spin 2"/>
          <p:cNvSpPr/>
          <p:nvPr/>
        </p:nvSpPr>
        <p:spPr>
          <a:xfrm>
            <a:off x="5015880" y="260648"/>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 spin 3"/>
          <p:cNvSpPr/>
          <p:nvPr/>
        </p:nvSpPr>
        <p:spPr>
          <a:xfrm>
            <a:off x="5303912" y="260648"/>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 spin 4"/>
          <p:cNvSpPr/>
          <p:nvPr/>
        </p:nvSpPr>
        <p:spPr>
          <a:xfrm>
            <a:off x="5591944" y="260648"/>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rId14" action="ppaction://hlinksldjump"/>
          </p:cNvPr>
          <p:cNvSpPr/>
          <p:nvPr/>
        </p:nvSpPr>
        <p:spPr>
          <a:xfrm>
            <a:off x="6312024" y="5733256"/>
            <a:ext cx="1080120"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dirty="0">
                <a:solidFill>
                  <a:schemeClr val="accent4"/>
                </a:solidFill>
              </a:rPr>
              <a:t>Return to</a:t>
            </a:r>
            <a:endParaRPr lang="en-US" sz="1100" dirty="0">
              <a:solidFill>
                <a:schemeClr val="accent4"/>
              </a:solidFill>
            </a:endParaRPr>
          </a:p>
          <a:p>
            <a:pPr algn="ctr"/>
            <a:r>
              <a:rPr lang="en-US" sz="1100" dirty="0">
                <a:solidFill>
                  <a:schemeClr val="accent4"/>
                </a:solidFill>
              </a:rPr>
              <a:t>Questions</a:t>
            </a:r>
          </a:p>
        </p:txBody>
      </p:sp>
      <p:sp>
        <p:nvSpPr>
          <p:cNvPr id="98" name="R spin 4"/>
          <p:cNvSpPr/>
          <p:nvPr/>
        </p:nvSpPr>
        <p:spPr>
          <a:xfrm>
            <a:off x="6639633" y="260648"/>
            <a:ext cx="216024" cy="21602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 spin 3"/>
          <p:cNvSpPr/>
          <p:nvPr/>
        </p:nvSpPr>
        <p:spPr>
          <a:xfrm>
            <a:off x="6927665" y="260648"/>
            <a:ext cx="216024" cy="21602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 spin 2"/>
          <p:cNvSpPr/>
          <p:nvPr/>
        </p:nvSpPr>
        <p:spPr>
          <a:xfrm>
            <a:off x="7215697" y="260648"/>
            <a:ext cx="216024" cy="21602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 spin 1"/>
          <p:cNvSpPr/>
          <p:nvPr/>
        </p:nvSpPr>
        <p:spPr>
          <a:xfrm>
            <a:off x="7503729" y="260648"/>
            <a:ext cx="216024" cy="21602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 Spins"/>
          <p:cNvSpPr/>
          <p:nvPr/>
        </p:nvSpPr>
        <p:spPr>
          <a:xfrm>
            <a:off x="7680176" y="116632"/>
            <a:ext cx="968535" cy="584775"/>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mj-lt"/>
              </a:rPr>
              <a:t>EXTRA</a:t>
            </a:r>
            <a:endParaRPr lang="en-US" sz="2000" dirty="0">
              <a:ln w="0"/>
              <a:effectLst>
                <a:outerShdw blurRad="38100" dist="19050" dir="2700000" algn="tl" rotWithShape="0">
                  <a:schemeClr val="dk1">
                    <a:alpha val="40000"/>
                  </a:schemeClr>
                </a:outerShdw>
              </a:effectLst>
              <a:latin typeface="+mj-lt"/>
            </a:endParaRPr>
          </a:p>
          <a:p>
            <a:pPr algn="ctr"/>
            <a:r>
              <a:rPr lang="en-US" sz="2000" dirty="0">
                <a:ln w="0"/>
                <a:effectLst>
                  <a:outerShdw blurRad="38100" dist="19050" dir="2700000" algn="tl" rotWithShape="0">
                    <a:schemeClr val="dk1">
                      <a:alpha val="40000"/>
                    </a:schemeClr>
                  </a:outerShdw>
                </a:effectLst>
                <a:latin typeface="+mj-lt"/>
              </a:rPr>
              <a:t>SPINS</a:t>
            </a:r>
            <a:endParaRPr lang="en-US" sz="54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12" name="TextBox 11"/>
          <p:cNvSpPr txBox="1"/>
          <p:nvPr/>
        </p:nvSpPr>
        <p:spPr>
          <a:xfrm>
            <a:off x="2351584" y="188640"/>
            <a:ext cx="1080120" cy="253916"/>
          </a:xfrm>
          <a:prstGeom prst="rect">
            <a:avLst/>
          </a:prstGeom>
          <a:noFill/>
        </p:spPr>
        <p:txBody>
          <a:bodyPr wrap="square" rtlCol="0">
            <a:spAutoFit/>
          </a:bodyPr>
          <a:lstStyle/>
          <a:p>
            <a:r>
              <a:rPr lang="en-US" sz="1050" b="1" dirty="0"/>
              <a:t>200 + 1 SPIN</a:t>
            </a:r>
          </a:p>
        </p:txBody>
      </p:sp>
      <p:sp>
        <p:nvSpPr>
          <p:cNvPr id="163" name="TextBox 162"/>
          <p:cNvSpPr txBox="1"/>
          <p:nvPr/>
        </p:nvSpPr>
        <p:spPr>
          <a:xfrm>
            <a:off x="8904312" y="260648"/>
            <a:ext cx="1080120" cy="253916"/>
          </a:xfrm>
          <a:prstGeom prst="rect">
            <a:avLst/>
          </a:prstGeom>
          <a:noFill/>
        </p:spPr>
        <p:txBody>
          <a:bodyPr wrap="square" rtlCol="0">
            <a:spAutoFit/>
          </a:bodyPr>
          <a:lstStyle/>
          <a:p>
            <a:r>
              <a:rPr lang="en-US" sz="1050" b="1" dirty="0"/>
              <a:t>200 + 1 SPIN</a:t>
            </a:r>
          </a:p>
        </p:txBody>
      </p:sp>
      <p:sp>
        <p:nvSpPr>
          <p:cNvPr id="164" name="TextBox 163"/>
          <p:cNvSpPr txBox="1"/>
          <p:nvPr/>
        </p:nvSpPr>
        <p:spPr>
          <a:xfrm>
            <a:off x="2423592" y="5661248"/>
            <a:ext cx="1080120" cy="253916"/>
          </a:xfrm>
          <a:prstGeom prst="rect">
            <a:avLst/>
          </a:prstGeom>
          <a:noFill/>
        </p:spPr>
        <p:txBody>
          <a:bodyPr wrap="square" rtlCol="0">
            <a:spAutoFit/>
          </a:bodyPr>
          <a:lstStyle/>
          <a:p>
            <a:r>
              <a:rPr lang="en-US" sz="1050" b="1" dirty="0"/>
              <a:t>200 + 1 SPIN</a:t>
            </a:r>
          </a:p>
        </p:txBody>
      </p:sp>
      <p:sp>
        <p:nvSpPr>
          <p:cNvPr id="184" name="TextBox 183"/>
          <p:cNvSpPr txBox="1"/>
          <p:nvPr/>
        </p:nvSpPr>
        <p:spPr>
          <a:xfrm>
            <a:off x="3143672" y="4797152"/>
            <a:ext cx="1080120" cy="253916"/>
          </a:xfrm>
          <a:prstGeom prst="rect">
            <a:avLst/>
          </a:prstGeom>
          <a:noFill/>
        </p:spPr>
        <p:txBody>
          <a:bodyPr wrap="square" rtlCol="0">
            <a:spAutoFit/>
          </a:bodyPr>
          <a:lstStyle/>
          <a:p>
            <a:r>
              <a:rPr lang="en-US" sz="1050" b="1" dirty="0"/>
              <a:t>300 + 1 SPIN</a:t>
            </a:r>
          </a:p>
        </p:txBody>
      </p:sp>
      <p:sp>
        <p:nvSpPr>
          <p:cNvPr id="185" name="TextBox 184"/>
          <p:cNvSpPr txBox="1"/>
          <p:nvPr/>
        </p:nvSpPr>
        <p:spPr>
          <a:xfrm>
            <a:off x="8112224" y="4869160"/>
            <a:ext cx="1080120" cy="253916"/>
          </a:xfrm>
          <a:prstGeom prst="rect">
            <a:avLst/>
          </a:prstGeom>
          <a:noFill/>
        </p:spPr>
        <p:txBody>
          <a:bodyPr wrap="square" rtlCol="0">
            <a:spAutoFit/>
          </a:bodyPr>
          <a:lstStyle/>
          <a:p>
            <a:r>
              <a:rPr lang="en-US" sz="1050" b="1" dirty="0"/>
              <a:t>300 + 1 SPIN</a:t>
            </a:r>
          </a:p>
        </p:txBody>
      </p:sp>
      <p:sp>
        <p:nvSpPr>
          <p:cNvPr id="189" name="TextBox 188"/>
          <p:cNvSpPr txBox="1"/>
          <p:nvPr/>
        </p:nvSpPr>
        <p:spPr>
          <a:xfrm>
            <a:off x="8112224" y="980728"/>
            <a:ext cx="1080120" cy="253916"/>
          </a:xfrm>
          <a:prstGeom prst="rect">
            <a:avLst/>
          </a:prstGeom>
          <a:noFill/>
        </p:spPr>
        <p:txBody>
          <a:bodyPr wrap="square" rtlCol="0">
            <a:spAutoFit/>
          </a:bodyPr>
          <a:lstStyle/>
          <a:p>
            <a:r>
              <a:rPr lang="en-US" sz="1050" b="1" dirty="0"/>
              <a:t>300 + 1 SPIN</a:t>
            </a:r>
          </a:p>
        </p:txBody>
      </p:sp>
      <p:sp>
        <p:nvSpPr>
          <p:cNvPr id="190" name="TextBox 189"/>
          <p:cNvSpPr txBox="1"/>
          <p:nvPr/>
        </p:nvSpPr>
        <p:spPr>
          <a:xfrm>
            <a:off x="8832304" y="5661248"/>
            <a:ext cx="1080120" cy="253916"/>
          </a:xfrm>
          <a:prstGeom prst="rect">
            <a:avLst/>
          </a:prstGeom>
          <a:noFill/>
        </p:spPr>
        <p:txBody>
          <a:bodyPr wrap="square" rtlCol="0">
            <a:spAutoFit/>
          </a:bodyPr>
          <a:lstStyle/>
          <a:p>
            <a:r>
              <a:rPr lang="en-US" sz="1050" b="1" dirty="0"/>
              <a:t>200 + 1 SPIN</a:t>
            </a:r>
          </a:p>
        </p:txBody>
      </p:sp>
      <p:sp>
        <p:nvSpPr>
          <p:cNvPr id="191" name="TextBox 190"/>
          <p:cNvSpPr txBox="1"/>
          <p:nvPr/>
        </p:nvSpPr>
        <p:spPr>
          <a:xfrm>
            <a:off x="3143672" y="980728"/>
            <a:ext cx="1080120" cy="253916"/>
          </a:xfrm>
          <a:prstGeom prst="rect">
            <a:avLst/>
          </a:prstGeom>
          <a:noFill/>
        </p:spPr>
        <p:txBody>
          <a:bodyPr wrap="square" rtlCol="0">
            <a:spAutoFit/>
          </a:bodyPr>
          <a:lstStyle/>
          <a:p>
            <a:r>
              <a:rPr lang="en-US" sz="1050" b="1" dirty="0"/>
              <a:t>300 + 1 SPIN</a:t>
            </a:r>
          </a:p>
        </p:txBody>
      </p:sp>
      <p:sp>
        <p:nvSpPr>
          <p:cNvPr id="192" name="TextBox 191"/>
          <p:cNvSpPr txBox="1"/>
          <p:nvPr/>
        </p:nvSpPr>
        <p:spPr>
          <a:xfrm>
            <a:off x="3863752" y="1772816"/>
            <a:ext cx="1080120" cy="253916"/>
          </a:xfrm>
          <a:prstGeom prst="rect">
            <a:avLst/>
          </a:prstGeom>
          <a:noFill/>
        </p:spPr>
        <p:txBody>
          <a:bodyPr wrap="square" rtlCol="0">
            <a:spAutoFit/>
          </a:bodyPr>
          <a:lstStyle/>
          <a:p>
            <a:r>
              <a:rPr lang="en-US" sz="1050" b="1" dirty="0"/>
              <a:t>400 + 1 SPIN</a:t>
            </a:r>
          </a:p>
        </p:txBody>
      </p:sp>
      <p:sp>
        <p:nvSpPr>
          <p:cNvPr id="193" name="TextBox 192"/>
          <p:cNvSpPr txBox="1"/>
          <p:nvPr/>
        </p:nvSpPr>
        <p:spPr>
          <a:xfrm>
            <a:off x="7392144" y="1772816"/>
            <a:ext cx="1080120" cy="253916"/>
          </a:xfrm>
          <a:prstGeom prst="rect">
            <a:avLst/>
          </a:prstGeom>
          <a:noFill/>
        </p:spPr>
        <p:txBody>
          <a:bodyPr wrap="square" rtlCol="0">
            <a:spAutoFit/>
          </a:bodyPr>
          <a:lstStyle/>
          <a:p>
            <a:r>
              <a:rPr lang="en-US" sz="1050" b="1" dirty="0"/>
              <a:t>400 + 1 SPIN</a:t>
            </a:r>
          </a:p>
        </p:txBody>
      </p:sp>
      <p:sp>
        <p:nvSpPr>
          <p:cNvPr id="194" name="TextBox 193"/>
          <p:cNvSpPr txBox="1"/>
          <p:nvPr/>
        </p:nvSpPr>
        <p:spPr>
          <a:xfrm>
            <a:off x="7392144" y="4077072"/>
            <a:ext cx="1080120" cy="253916"/>
          </a:xfrm>
          <a:prstGeom prst="rect">
            <a:avLst/>
          </a:prstGeom>
          <a:noFill/>
        </p:spPr>
        <p:txBody>
          <a:bodyPr wrap="square" rtlCol="0">
            <a:spAutoFit/>
          </a:bodyPr>
          <a:lstStyle/>
          <a:p>
            <a:r>
              <a:rPr lang="en-US" sz="1050" b="1" dirty="0"/>
              <a:t>400 + 1 SPIN</a:t>
            </a:r>
          </a:p>
        </p:txBody>
      </p:sp>
      <p:sp>
        <p:nvSpPr>
          <p:cNvPr id="195" name="TextBox 194"/>
          <p:cNvSpPr txBox="1"/>
          <p:nvPr/>
        </p:nvSpPr>
        <p:spPr>
          <a:xfrm>
            <a:off x="3863752" y="4077072"/>
            <a:ext cx="1080120" cy="253916"/>
          </a:xfrm>
          <a:prstGeom prst="rect">
            <a:avLst/>
          </a:prstGeom>
          <a:noFill/>
        </p:spPr>
        <p:txBody>
          <a:bodyPr wrap="square" rtlCol="0">
            <a:spAutoFit/>
          </a:bodyPr>
          <a:lstStyle/>
          <a:p>
            <a:r>
              <a:rPr lang="en-US" sz="1050" b="1" dirty="0"/>
              <a:t>400 + 1 SPIN</a:t>
            </a:r>
          </a:p>
        </p:txBody>
      </p:sp>
      <p:sp>
        <p:nvSpPr>
          <p:cNvPr id="196" name="TextBox 195"/>
          <p:cNvSpPr txBox="1"/>
          <p:nvPr/>
        </p:nvSpPr>
        <p:spPr>
          <a:xfrm>
            <a:off x="5303912" y="2564904"/>
            <a:ext cx="504056" cy="253916"/>
          </a:xfrm>
          <a:prstGeom prst="rect">
            <a:avLst/>
          </a:prstGeom>
          <a:noFill/>
        </p:spPr>
        <p:txBody>
          <a:bodyPr wrap="square" rtlCol="0">
            <a:spAutoFit/>
          </a:bodyPr>
          <a:lstStyle/>
          <a:p>
            <a:r>
              <a:rPr lang="en-US" sz="1050" b="1" dirty="0"/>
              <a:t>600</a:t>
            </a:r>
          </a:p>
        </p:txBody>
      </p:sp>
      <p:sp>
        <p:nvSpPr>
          <p:cNvPr id="197" name="TextBox 196"/>
          <p:cNvSpPr txBox="1"/>
          <p:nvPr/>
        </p:nvSpPr>
        <p:spPr>
          <a:xfrm>
            <a:off x="5303912" y="3284984"/>
            <a:ext cx="504056" cy="253916"/>
          </a:xfrm>
          <a:prstGeom prst="rect">
            <a:avLst/>
          </a:prstGeom>
          <a:noFill/>
        </p:spPr>
        <p:txBody>
          <a:bodyPr wrap="square" rtlCol="0">
            <a:spAutoFit/>
          </a:bodyPr>
          <a:lstStyle/>
          <a:p>
            <a:r>
              <a:rPr lang="en-US" sz="1050" b="1" dirty="0"/>
              <a:t>600</a:t>
            </a:r>
          </a:p>
        </p:txBody>
      </p:sp>
      <p:sp>
        <p:nvSpPr>
          <p:cNvPr id="198" name="TextBox 197"/>
          <p:cNvSpPr txBox="1"/>
          <p:nvPr/>
        </p:nvSpPr>
        <p:spPr>
          <a:xfrm>
            <a:off x="6528048" y="3284984"/>
            <a:ext cx="504056" cy="253916"/>
          </a:xfrm>
          <a:prstGeom prst="rect">
            <a:avLst/>
          </a:prstGeom>
          <a:noFill/>
        </p:spPr>
        <p:txBody>
          <a:bodyPr wrap="square" rtlCol="0">
            <a:spAutoFit/>
          </a:bodyPr>
          <a:lstStyle/>
          <a:p>
            <a:r>
              <a:rPr lang="en-US" sz="1050" b="1" dirty="0"/>
              <a:t>600</a:t>
            </a:r>
          </a:p>
        </p:txBody>
      </p:sp>
      <p:sp>
        <p:nvSpPr>
          <p:cNvPr id="199" name="TextBox 198"/>
          <p:cNvSpPr txBox="1"/>
          <p:nvPr/>
        </p:nvSpPr>
        <p:spPr>
          <a:xfrm>
            <a:off x="6528048" y="2564904"/>
            <a:ext cx="504056" cy="253916"/>
          </a:xfrm>
          <a:prstGeom prst="rect">
            <a:avLst/>
          </a:prstGeom>
          <a:noFill/>
        </p:spPr>
        <p:txBody>
          <a:bodyPr wrap="square" rtlCol="0">
            <a:spAutoFit/>
          </a:bodyPr>
          <a:lstStyle/>
          <a:p>
            <a:r>
              <a:rPr lang="en-US" sz="1050" b="1" dirty="0"/>
              <a:t>600</a:t>
            </a:r>
          </a:p>
        </p:txBody>
      </p:sp>
      <p:sp>
        <p:nvSpPr>
          <p:cNvPr id="200" name="Go to Squares button">
            <a:hlinkClick r:id="rId15" action="ppaction://hlinksldjump"/>
          </p:cNvPr>
          <p:cNvSpPr/>
          <p:nvPr/>
        </p:nvSpPr>
        <p:spPr>
          <a:xfrm>
            <a:off x="5015880" y="5733256"/>
            <a:ext cx="1152128" cy="36004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4" presetClass="exit" presetSubtype="10" fill="hold" grpId="0" nodeType="withEffect">
                                  <p:stCondLst>
                                    <p:cond delay="0"/>
                                  </p:stCondLst>
                                  <p:childTnLst>
                                    <p:animEffect transition="out" filter="randombar(horizontal)">
                                      <p:cBhvr>
                                        <p:cTn id="8" dur="500"/>
                                        <p:tgtEl>
                                          <p:spTgt spid="358"/>
                                        </p:tgtEl>
                                      </p:cBhvr>
                                    </p:animEffect>
                                    <p:set>
                                      <p:cBhvr>
                                        <p:cTn id="9" dur="1" fill="hold">
                                          <p:stCondLst>
                                            <p:cond delay="499"/>
                                          </p:stCondLst>
                                        </p:cTn>
                                        <p:tgtEl>
                                          <p:spTgt spid="358"/>
                                        </p:tgtEl>
                                        <p:attrNameLst>
                                          <p:attrName>style.visibility</p:attrName>
                                        </p:attrNameLst>
                                      </p:cBhvr>
                                      <p:to>
                                        <p:strVal val="hidden"/>
                                      </p:to>
                                    </p:set>
                                  </p:childTnLst>
                                </p:cTn>
                              </p:par>
                            </p:childTnLst>
                          </p:cTn>
                        </p:par>
                      </p:childTnLst>
                    </p:cTn>
                  </p:par>
                </p:childTnLst>
              </p:cTn>
              <p:nextCondLst>
                <p:cond evt="onClick" delay="0">
                  <p:tgtEl>
                    <p:spTgt spid="358"/>
                  </p:tgtEl>
                </p:cond>
              </p:nextCondLst>
            </p:seq>
            <p:seq concurrent="1" nextAc="seek">
              <p:cTn id="10" restart="whenNotActive" fill="hold" evtFilter="cancelBubble" nodeType="interactiveSeq">
                <p:stCondLst>
                  <p:cond evt="onClick" delay="0">
                    <p:tgtEl>
                      <p:spTgt spid="355"/>
                    </p:tgtEl>
                  </p:cond>
                </p:stCondLst>
                <p:endSync evt="end" delay="0">
                  <p:rtn val="all"/>
                </p:endSync>
                <p:childTnLst>
                  <p:par>
                    <p:cTn id="11" fill="hold">
                      <p:stCondLst>
                        <p:cond delay="0"/>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xit" presetSubtype="10" fill="hold" grpId="0" nodeType="withEffect">
                                  <p:stCondLst>
                                    <p:cond delay="0"/>
                                  </p:stCondLst>
                                  <p:childTnLst>
                                    <p:animEffect transition="out" filter="randombar(horizontal)">
                                      <p:cBhvr>
                                        <p:cTn id="17" dur="500"/>
                                        <p:tgtEl>
                                          <p:spTgt spid="355"/>
                                        </p:tgtEl>
                                      </p:cBhvr>
                                    </p:animEffect>
                                    <p:set>
                                      <p:cBhvr>
                                        <p:cTn id="18" dur="1" fill="hold">
                                          <p:stCondLst>
                                            <p:cond delay="499"/>
                                          </p:stCondLst>
                                        </p:cTn>
                                        <p:tgtEl>
                                          <p:spTgt spid="355"/>
                                        </p:tgtEl>
                                        <p:attrNameLst>
                                          <p:attrName>style.visibility</p:attrName>
                                        </p:attrNameLst>
                                      </p:cBhvr>
                                      <p:to>
                                        <p:strVal val="hidden"/>
                                      </p:to>
                                    </p:set>
                                  </p:childTnLst>
                                </p:cTn>
                              </p:par>
                            </p:childTnLst>
                          </p:cTn>
                        </p:par>
                      </p:childTnLst>
                    </p:cTn>
                  </p:par>
                </p:childTnLst>
              </p:cTn>
              <p:nextCondLst>
                <p:cond evt="onClick" delay="0">
                  <p:tgtEl>
                    <p:spTgt spid="355"/>
                  </p:tgtEl>
                </p:cond>
              </p:nextCondLst>
            </p:seq>
            <p:seq concurrent="1" nextAc="seek">
              <p:cTn id="19" restart="whenNotActive" fill="hold" evtFilter="cancelBubble" nodeType="interactiveSeq">
                <p:stCondLst>
                  <p:cond evt="onClick" delay="0">
                    <p:tgtEl>
                      <p:spTgt spid="357"/>
                    </p:tgtEl>
                  </p:cond>
                </p:stCondLst>
                <p:endSync evt="end" delay="0">
                  <p:rtn val="all"/>
                </p:endSync>
                <p:childTnLst>
                  <p:par>
                    <p:cTn id="20" fill="hold">
                      <p:stCondLst>
                        <p:cond delay="0"/>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randombar(horizontal)">
                                      <p:cBhvr>
                                        <p:cTn id="24" dur="500"/>
                                        <p:tgtEl>
                                          <p:spTgt spid="116"/>
                                        </p:tgtEl>
                                      </p:cBhvr>
                                    </p:animEffect>
                                  </p:childTnLst>
                                </p:cTn>
                              </p:par>
                              <p:par>
                                <p:cTn id="25" presetID="14" presetClass="exit" presetSubtype="10" fill="hold" grpId="0" nodeType="withEffect">
                                  <p:stCondLst>
                                    <p:cond delay="0"/>
                                  </p:stCondLst>
                                  <p:childTnLst>
                                    <p:animEffect transition="out" filter="randombar(horizontal)">
                                      <p:cBhvr>
                                        <p:cTn id="26" dur="500"/>
                                        <p:tgtEl>
                                          <p:spTgt spid="357"/>
                                        </p:tgtEl>
                                      </p:cBhvr>
                                    </p:animEffect>
                                    <p:set>
                                      <p:cBhvr>
                                        <p:cTn id="27" dur="1" fill="hold">
                                          <p:stCondLst>
                                            <p:cond delay="499"/>
                                          </p:stCondLst>
                                        </p:cTn>
                                        <p:tgtEl>
                                          <p:spTgt spid="357"/>
                                        </p:tgtEl>
                                        <p:attrNameLst>
                                          <p:attrName>style.visibility</p:attrName>
                                        </p:attrNameLst>
                                      </p:cBhvr>
                                      <p:to>
                                        <p:strVal val="hidden"/>
                                      </p:to>
                                    </p:set>
                                  </p:childTnLst>
                                </p:cTn>
                              </p:par>
                            </p:childTnLst>
                          </p:cTn>
                        </p:par>
                      </p:childTnLst>
                    </p:cTn>
                  </p:par>
                </p:childTnLst>
              </p:cTn>
              <p:nextCondLst>
                <p:cond evt="onClick" delay="0">
                  <p:tgtEl>
                    <p:spTgt spid="357"/>
                  </p:tgtEl>
                </p:cond>
              </p:nextCondLst>
            </p:seq>
            <p:seq concurrent="1" nextAc="seek">
              <p:cTn id="28" restart="whenNotActive" fill="hold" evtFilter="cancelBubble" nodeType="interactiveSeq">
                <p:stCondLst>
                  <p:cond evt="onClick" delay="0">
                    <p:tgtEl>
                      <p:spTgt spid="353"/>
                    </p:tgtEl>
                  </p:cond>
                </p:stCondLst>
                <p:endSync evt="end" delay="0">
                  <p:rtn val="all"/>
                </p:endSync>
                <p:childTnLst>
                  <p:par>
                    <p:cTn id="29" fill="hold">
                      <p:stCondLst>
                        <p:cond delay="0"/>
                      </p:stCondLst>
                      <p:childTnLst>
                        <p:par>
                          <p:cTn id="30" fill="hold">
                            <p:stCondLst>
                              <p:cond delay="0"/>
                            </p:stCondLst>
                            <p:childTnLst>
                              <p:par>
                                <p:cTn id="31" presetID="14" presetClass="exit" presetSubtype="10" fill="hold" grpId="0" nodeType="clickEffect">
                                  <p:stCondLst>
                                    <p:cond delay="0"/>
                                  </p:stCondLst>
                                  <p:childTnLst>
                                    <p:animEffect transition="out" filter="randombar(horizontal)">
                                      <p:cBhvr>
                                        <p:cTn id="32" dur="500"/>
                                        <p:tgtEl>
                                          <p:spTgt spid="353"/>
                                        </p:tgtEl>
                                      </p:cBhvr>
                                    </p:animEffect>
                                    <p:set>
                                      <p:cBhvr>
                                        <p:cTn id="33" dur="1" fill="hold">
                                          <p:stCondLst>
                                            <p:cond delay="499"/>
                                          </p:stCondLst>
                                        </p:cTn>
                                        <p:tgtEl>
                                          <p:spTgt spid="35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randombar(horizontal)">
                                      <p:cBhvr>
                                        <p:cTn id="36" dur="500"/>
                                        <p:tgtEl>
                                          <p:spTgt spid="118"/>
                                        </p:tgtEl>
                                      </p:cBhvr>
                                    </p:animEffect>
                                  </p:childTnLst>
                                </p:cTn>
                              </p:par>
                            </p:childTnLst>
                          </p:cTn>
                        </p:par>
                      </p:childTnLst>
                    </p:cTn>
                  </p:par>
                </p:childTnLst>
              </p:cTn>
              <p:nextCondLst>
                <p:cond evt="onClick" delay="0">
                  <p:tgtEl>
                    <p:spTgt spid="353"/>
                  </p:tgtEl>
                </p:cond>
              </p:nextCondLst>
            </p:seq>
            <p:seq concurrent="1" nextAc="seek">
              <p:cTn id="37" restart="whenNotActive" fill="hold" evtFilter="cancelBubble" nodeType="interactiveSeq">
                <p:stCondLst>
                  <p:cond evt="onClick" delay="0">
                    <p:tgtEl>
                      <p:spTgt spid="347"/>
                    </p:tgtEl>
                  </p:cond>
                </p:stCondLst>
                <p:endSync evt="end" delay="0">
                  <p:rtn val="all"/>
                </p:endSync>
                <p:childTnLst>
                  <p:par>
                    <p:cTn id="38" fill="hold">
                      <p:stCondLst>
                        <p:cond delay="0"/>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347"/>
                                        </p:tgtEl>
                                      </p:cBhvr>
                                    </p:animEffect>
                                    <p:set>
                                      <p:cBhvr>
                                        <p:cTn id="42" dur="1" fill="hold">
                                          <p:stCondLst>
                                            <p:cond delay="499"/>
                                          </p:stCondLst>
                                        </p:cTn>
                                        <p:tgtEl>
                                          <p:spTgt spid="347"/>
                                        </p:tgtEl>
                                        <p:attrNameLst>
                                          <p:attrName>style.visibility</p:attrName>
                                        </p:attrNameLst>
                                      </p:cBhvr>
                                      <p:to>
                                        <p:strVal val="hidden"/>
                                      </p:to>
                                    </p:set>
                                  </p:childTnLst>
                                </p:cTn>
                              </p:par>
                              <p:par>
                                <p:cTn id="43" presetID="14" presetClass="entr" presetSubtype="10" fill="hold" grpId="0"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randombar(horizontal)">
                                      <p:cBhvr>
                                        <p:cTn id="45" dur="500"/>
                                        <p:tgtEl>
                                          <p:spTgt spid="145"/>
                                        </p:tgtEl>
                                      </p:cBhvr>
                                    </p:animEffect>
                                  </p:childTnLst>
                                </p:cTn>
                              </p:par>
                            </p:childTnLst>
                          </p:cTn>
                        </p:par>
                      </p:childTnLst>
                    </p:cTn>
                  </p:par>
                </p:childTnLst>
              </p:cTn>
              <p:nextCondLst>
                <p:cond evt="onClick" delay="0">
                  <p:tgtEl>
                    <p:spTgt spid="347"/>
                  </p:tgtEl>
                </p:cond>
              </p:nextCondLst>
            </p:seq>
            <p:seq concurrent="1" nextAc="seek">
              <p:cTn id="46" restart="whenNotActive" fill="hold" evtFilter="cancelBubble" nodeType="interactiveSeq">
                <p:stCondLst>
                  <p:cond evt="onClick" delay="0">
                    <p:tgtEl>
                      <p:spTgt spid="35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clickEffect">
                                  <p:stCondLst>
                                    <p:cond delay="0"/>
                                  </p:stCondLst>
                                  <p:childTnLst>
                                    <p:animEffect transition="out" filter="randombar(horizontal)">
                                      <p:cBhvr>
                                        <p:cTn id="50" dur="500"/>
                                        <p:tgtEl>
                                          <p:spTgt spid="354"/>
                                        </p:tgtEl>
                                      </p:cBhvr>
                                    </p:animEffect>
                                    <p:set>
                                      <p:cBhvr>
                                        <p:cTn id="51" dur="1" fill="hold">
                                          <p:stCondLst>
                                            <p:cond delay="499"/>
                                          </p:stCondLst>
                                        </p:cTn>
                                        <p:tgtEl>
                                          <p:spTgt spid="354"/>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randombar(horizontal)">
                                      <p:cBhvr>
                                        <p:cTn id="54" dur="500"/>
                                        <p:tgtEl>
                                          <p:spTgt spid="144"/>
                                        </p:tgtEl>
                                      </p:cBhvr>
                                    </p:animEffect>
                                  </p:childTnLst>
                                </p:cTn>
                              </p:par>
                            </p:childTnLst>
                          </p:cTn>
                        </p:par>
                      </p:childTnLst>
                    </p:cTn>
                  </p:par>
                </p:childTnLst>
              </p:cTn>
              <p:nextCondLst>
                <p:cond evt="onClick" delay="0">
                  <p:tgtEl>
                    <p:spTgt spid="354"/>
                  </p:tgtEl>
                </p:cond>
              </p:nextCondLst>
            </p:seq>
            <p:seq concurrent="1" nextAc="seek">
              <p:cTn id="55" restart="whenNotActive" fill="hold" evtFilter="cancelBubble" nodeType="interactiveSeq">
                <p:stCondLst>
                  <p:cond evt="onClick" delay="0">
                    <p:tgtEl>
                      <p:spTgt spid="356"/>
                    </p:tgtEl>
                  </p:cond>
                </p:stCondLst>
                <p:endSync evt="end" delay="0">
                  <p:rtn val="all"/>
                </p:endSync>
                <p:childTnLst>
                  <p:par>
                    <p:cTn id="56" fill="hold">
                      <p:stCondLst>
                        <p:cond delay="0"/>
                      </p:stCondLst>
                      <p:childTnLst>
                        <p:par>
                          <p:cTn id="57" fill="hold">
                            <p:stCondLst>
                              <p:cond delay="0"/>
                            </p:stCondLst>
                            <p:childTnLst>
                              <p:par>
                                <p:cTn id="58" presetID="14" presetClass="exit" presetSubtype="10" fill="hold" grpId="0" nodeType="clickEffect">
                                  <p:stCondLst>
                                    <p:cond delay="0"/>
                                  </p:stCondLst>
                                  <p:childTnLst>
                                    <p:animEffect transition="out" filter="randombar(horizontal)">
                                      <p:cBhvr>
                                        <p:cTn id="59" dur="500"/>
                                        <p:tgtEl>
                                          <p:spTgt spid="356"/>
                                        </p:tgtEl>
                                      </p:cBhvr>
                                    </p:animEffect>
                                    <p:set>
                                      <p:cBhvr>
                                        <p:cTn id="60" dur="1" fill="hold">
                                          <p:stCondLst>
                                            <p:cond delay="499"/>
                                          </p:stCondLst>
                                        </p:cTn>
                                        <p:tgtEl>
                                          <p:spTgt spid="356"/>
                                        </p:tgtEl>
                                        <p:attrNameLst>
                                          <p:attrName>style.visibility</p:attrName>
                                        </p:attrNameLst>
                                      </p:cBhvr>
                                      <p:to>
                                        <p:strVal val="hidden"/>
                                      </p:to>
                                    </p:set>
                                  </p:childTnLst>
                                </p:cTn>
                              </p:par>
                              <p:par>
                                <p:cTn id="61" presetID="14" presetClass="entr" presetSubtype="10"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randombar(horizontal)">
                                      <p:cBhvr>
                                        <p:cTn id="63" dur="500"/>
                                        <p:tgtEl>
                                          <p:spTgt spid="130"/>
                                        </p:tgtEl>
                                      </p:cBhvr>
                                    </p:animEffect>
                                  </p:childTnLst>
                                </p:cTn>
                              </p:par>
                            </p:childTnLst>
                          </p:cTn>
                        </p:par>
                      </p:childTnLst>
                    </p:cTn>
                  </p:par>
                </p:childTnLst>
              </p:cTn>
              <p:nextCondLst>
                <p:cond evt="onClick" delay="0">
                  <p:tgtEl>
                    <p:spTgt spid="356"/>
                  </p:tgtEl>
                </p:cond>
              </p:nextCondLst>
            </p:seq>
            <p:seq concurrent="1" nextAc="seek">
              <p:cTn id="64" restart="whenNotActive" fill="hold" evtFilter="cancelBubble" nodeType="interactiveSeq">
                <p:stCondLst>
                  <p:cond evt="onClick" delay="0">
                    <p:tgtEl>
                      <p:spTgt spid="345"/>
                    </p:tgtEl>
                  </p:cond>
                </p:stCondLst>
                <p:endSync evt="end" delay="0">
                  <p:rtn val="all"/>
                </p:endSync>
                <p:childTnLst>
                  <p:par>
                    <p:cTn id="65" fill="hold">
                      <p:stCondLst>
                        <p:cond delay="0"/>
                      </p:stCondLst>
                      <p:childTnLst>
                        <p:par>
                          <p:cTn id="66" fill="hold">
                            <p:stCondLst>
                              <p:cond delay="0"/>
                            </p:stCondLst>
                            <p:childTnLst>
                              <p:par>
                                <p:cTn id="67" presetID="14" presetClass="exit" presetSubtype="10" fill="hold" grpId="0" nodeType="clickEffect">
                                  <p:stCondLst>
                                    <p:cond delay="0"/>
                                  </p:stCondLst>
                                  <p:childTnLst>
                                    <p:animEffect transition="out" filter="randombar(horizontal)">
                                      <p:cBhvr>
                                        <p:cTn id="68" dur="500"/>
                                        <p:tgtEl>
                                          <p:spTgt spid="345"/>
                                        </p:tgtEl>
                                      </p:cBhvr>
                                    </p:animEffect>
                                    <p:set>
                                      <p:cBhvr>
                                        <p:cTn id="69" dur="1" fill="hold">
                                          <p:stCondLst>
                                            <p:cond delay="499"/>
                                          </p:stCondLst>
                                        </p:cTn>
                                        <p:tgtEl>
                                          <p:spTgt spid="345"/>
                                        </p:tgtEl>
                                        <p:attrNameLst>
                                          <p:attrName>style.visibility</p:attrName>
                                        </p:attrNameLst>
                                      </p:cBhvr>
                                      <p:to>
                                        <p:strVal val="hidden"/>
                                      </p:to>
                                    </p:set>
                                  </p:childTnLst>
                                </p:cTn>
                              </p:par>
                              <p:par>
                                <p:cTn id="70" presetID="14" presetClass="entr" presetSubtype="10" fill="hold" grpId="0" nodeType="with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randombar(horizontal)">
                                      <p:cBhvr>
                                        <p:cTn id="72" dur="500"/>
                                        <p:tgtEl>
                                          <p:spTgt spid="103"/>
                                        </p:tgtEl>
                                      </p:cBhvr>
                                    </p:animEffect>
                                  </p:childTnLst>
                                </p:cTn>
                              </p:par>
                            </p:childTnLst>
                          </p:cTn>
                        </p:par>
                      </p:childTnLst>
                    </p:cTn>
                  </p:par>
                </p:childTnLst>
              </p:cTn>
              <p:nextCondLst>
                <p:cond evt="onClick" delay="0">
                  <p:tgtEl>
                    <p:spTgt spid="345"/>
                  </p:tgtEl>
                </p:cond>
              </p:nextCondLst>
            </p:seq>
            <p:seq concurrent="1" nextAc="seek">
              <p:cTn id="73" restart="whenNotActive" fill="hold" evtFilter="cancelBubble" nodeType="interactiveSeq">
                <p:stCondLst>
                  <p:cond evt="onClick" delay="0">
                    <p:tgtEl>
                      <p:spTgt spid="340"/>
                    </p:tgtEl>
                  </p:cond>
                </p:stCondLst>
                <p:endSync evt="end" delay="0">
                  <p:rtn val="all"/>
                </p:endSync>
                <p:childTnLst>
                  <p:par>
                    <p:cTn id="74" fill="hold">
                      <p:stCondLst>
                        <p:cond delay="0"/>
                      </p:stCondLst>
                      <p:childTnLst>
                        <p:par>
                          <p:cTn id="75" fill="hold">
                            <p:stCondLst>
                              <p:cond delay="0"/>
                            </p:stCondLst>
                            <p:childTnLst>
                              <p:par>
                                <p:cTn id="76" presetID="14" presetClass="exit" presetSubtype="10" fill="hold" grpId="0" nodeType="clickEffect">
                                  <p:stCondLst>
                                    <p:cond delay="0"/>
                                  </p:stCondLst>
                                  <p:childTnLst>
                                    <p:animEffect transition="out" filter="randombar(horizontal)">
                                      <p:cBhvr>
                                        <p:cTn id="77" dur="500"/>
                                        <p:tgtEl>
                                          <p:spTgt spid="340"/>
                                        </p:tgtEl>
                                      </p:cBhvr>
                                    </p:animEffect>
                                    <p:set>
                                      <p:cBhvr>
                                        <p:cTn id="78" dur="1" fill="hold">
                                          <p:stCondLst>
                                            <p:cond delay="499"/>
                                          </p:stCondLst>
                                        </p:cTn>
                                        <p:tgtEl>
                                          <p:spTgt spid="340"/>
                                        </p:tgtEl>
                                        <p:attrNameLst>
                                          <p:attrName>style.visibility</p:attrName>
                                        </p:attrNameLst>
                                      </p:cBhvr>
                                      <p:to>
                                        <p:strVal val="hidden"/>
                                      </p:to>
                                    </p:set>
                                  </p:childTnLst>
                                </p:cTn>
                              </p:par>
                              <p:par>
                                <p:cTn id="79" presetID="14" presetClass="entr" presetSubtype="10" fill="hold" grpId="0" nodeType="withEffect">
                                  <p:stCondLst>
                                    <p:cond delay="0"/>
                                  </p:stCondLst>
                                  <p:childTnLst>
                                    <p:set>
                                      <p:cBhvr>
                                        <p:cTn id="80" dur="1" fill="hold">
                                          <p:stCondLst>
                                            <p:cond delay="0"/>
                                          </p:stCondLst>
                                        </p:cTn>
                                        <p:tgtEl>
                                          <p:spTgt spid="110"/>
                                        </p:tgtEl>
                                        <p:attrNameLst>
                                          <p:attrName>style.visibility</p:attrName>
                                        </p:attrNameLst>
                                      </p:cBhvr>
                                      <p:to>
                                        <p:strVal val="visible"/>
                                      </p:to>
                                    </p:set>
                                    <p:animEffect transition="in" filter="randombar(horizontal)">
                                      <p:cBhvr>
                                        <p:cTn id="81" dur="500"/>
                                        <p:tgtEl>
                                          <p:spTgt spid="110"/>
                                        </p:tgtEl>
                                      </p:cBhvr>
                                    </p:animEffect>
                                  </p:childTnLst>
                                </p:cTn>
                              </p:par>
                            </p:childTnLst>
                          </p:cTn>
                        </p:par>
                      </p:childTnLst>
                    </p:cTn>
                  </p:par>
                </p:childTnLst>
              </p:cTn>
              <p:nextCondLst>
                <p:cond evt="onClick" delay="0">
                  <p:tgtEl>
                    <p:spTgt spid="340"/>
                  </p:tgtEl>
                </p:cond>
              </p:nextCondLst>
            </p:seq>
            <p:seq concurrent="1" nextAc="seek">
              <p:cTn id="82" restart="whenNotActive" fill="hold" evtFilter="cancelBubble" nodeType="interactiveSeq">
                <p:stCondLst>
                  <p:cond evt="onClick" delay="0">
                    <p:tgtEl>
                      <p:spTgt spid="352"/>
                    </p:tgtEl>
                  </p:cond>
                </p:stCondLst>
                <p:endSync evt="end" delay="0">
                  <p:rtn val="all"/>
                </p:endSync>
                <p:childTnLst>
                  <p:par>
                    <p:cTn id="83" fill="hold">
                      <p:stCondLst>
                        <p:cond delay="0"/>
                      </p:stCondLst>
                      <p:childTnLst>
                        <p:par>
                          <p:cTn id="84" fill="hold">
                            <p:stCondLst>
                              <p:cond delay="0"/>
                            </p:stCondLst>
                            <p:childTnLst>
                              <p:par>
                                <p:cTn id="85" presetID="14" presetClass="exit" presetSubtype="10" fill="hold" grpId="0" nodeType="clickEffect">
                                  <p:stCondLst>
                                    <p:cond delay="0"/>
                                  </p:stCondLst>
                                  <p:childTnLst>
                                    <p:animEffect transition="out" filter="randombar(horizontal)">
                                      <p:cBhvr>
                                        <p:cTn id="86" dur="500"/>
                                        <p:tgtEl>
                                          <p:spTgt spid="352"/>
                                        </p:tgtEl>
                                      </p:cBhvr>
                                    </p:animEffect>
                                    <p:set>
                                      <p:cBhvr>
                                        <p:cTn id="87" dur="1" fill="hold">
                                          <p:stCondLst>
                                            <p:cond delay="499"/>
                                          </p:stCondLst>
                                        </p:cTn>
                                        <p:tgtEl>
                                          <p:spTgt spid="352"/>
                                        </p:tgtEl>
                                        <p:attrNameLst>
                                          <p:attrName>style.visibility</p:attrName>
                                        </p:attrNameLst>
                                      </p:cBhvr>
                                      <p:to>
                                        <p:strVal val="hidden"/>
                                      </p:to>
                                    </p:set>
                                  </p:childTnLst>
                                </p:cTn>
                              </p:par>
                              <p:par>
                                <p:cTn id="88" presetID="14" presetClass="entr" presetSubtype="10" fill="hold" grpId="0" nodeType="with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randombar(horizontal)">
                                      <p:cBhvr>
                                        <p:cTn id="90" dur="500"/>
                                        <p:tgtEl>
                                          <p:spTgt spid="124"/>
                                        </p:tgtEl>
                                      </p:cBhvr>
                                    </p:animEffect>
                                  </p:childTnLst>
                                </p:cTn>
                              </p:par>
                            </p:childTnLst>
                          </p:cTn>
                        </p:par>
                      </p:childTnLst>
                    </p:cTn>
                  </p:par>
                </p:childTnLst>
              </p:cTn>
              <p:nextCondLst>
                <p:cond evt="onClick" delay="0">
                  <p:tgtEl>
                    <p:spTgt spid="352"/>
                  </p:tgtEl>
                </p:cond>
              </p:nextCondLst>
            </p:seq>
            <p:seq concurrent="1" nextAc="seek">
              <p:cTn id="91" restart="whenNotActive" fill="hold" evtFilter="cancelBubble" nodeType="interactiveSeq">
                <p:stCondLst>
                  <p:cond evt="onClick" delay="0">
                    <p:tgtEl>
                      <p:spTgt spid="349"/>
                    </p:tgtEl>
                  </p:cond>
                </p:stCondLst>
                <p:endSync evt="end" delay="0">
                  <p:rtn val="all"/>
                </p:endSync>
                <p:childTnLst>
                  <p:par>
                    <p:cTn id="92" fill="hold">
                      <p:stCondLst>
                        <p:cond delay="0"/>
                      </p:stCondLst>
                      <p:childTnLst>
                        <p:par>
                          <p:cTn id="93" fill="hold">
                            <p:stCondLst>
                              <p:cond delay="0"/>
                            </p:stCondLst>
                            <p:childTnLst>
                              <p:par>
                                <p:cTn id="94" presetID="14" presetClass="exit" presetSubtype="10" fill="hold" grpId="0" nodeType="clickEffect">
                                  <p:stCondLst>
                                    <p:cond delay="0"/>
                                  </p:stCondLst>
                                  <p:childTnLst>
                                    <p:animEffect transition="out" filter="randombar(horizontal)">
                                      <p:cBhvr>
                                        <p:cTn id="95" dur="500"/>
                                        <p:tgtEl>
                                          <p:spTgt spid="349"/>
                                        </p:tgtEl>
                                      </p:cBhvr>
                                    </p:animEffect>
                                    <p:set>
                                      <p:cBhvr>
                                        <p:cTn id="96" dur="1" fill="hold">
                                          <p:stCondLst>
                                            <p:cond delay="499"/>
                                          </p:stCondLst>
                                        </p:cTn>
                                        <p:tgtEl>
                                          <p:spTgt spid="349"/>
                                        </p:tgtEl>
                                        <p:attrNameLst>
                                          <p:attrName>style.visibility</p:attrName>
                                        </p:attrNameLst>
                                      </p:cBhvr>
                                      <p:to>
                                        <p:strVal val="hidden"/>
                                      </p:to>
                                    </p:set>
                                  </p:childTnLst>
                                </p:cTn>
                              </p:par>
                              <p:par>
                                <p:cTn id="97" presetID="14" presetClass="entr" presetSubtype="10" fill="hold" grpId="0" nodeType="withEffect">
                                  <p:stCondLst>
                                    <p:cond delay="0"/>
                                  </p:stCondLst>
                                  <p:childTnLst>
                                    <p:set>
                                      <p:cBhvr>
                                        <p:cTn id="98" dur="1" fill="hold">
                                          <p:stCondLst>
                                            <p:cond delay="0"/>
                                          </p:stCondLst>
                                        </p:cTn>
                                        <p:tgtEl>
                                          <p:spTgt spid="115"/>
                                        </p:tgtEl>
                                        <p:attrNameLst>
                                          <p:attrName>style.visibility</p:attrName>
                                        </p:attrNameLst>
                                      </p:cBhvr>
                                      <p:to>
                                        <p:strVal val="visible"/>
                                      </p:to>
                                    </p:set>
                                    <p:animEffect transition="in" filter="randombar(horizontal)">
                                      <p:cBhvr>
                                        <p:cTn id="99" dur="500"/>
                                        <p:tgtEl>
                                          <p:spTgt spid="115"/>
                                        </p:tgtEl>
                                      </p:cBhvr>
                                    </p:animEffect>
                                  </p:childTnLst>
                                </p:cTn>
                              </p:par>
                            </p:childTnLst>
                          </p:cTn>
                        </p:par>
                      </p:childTnLst>
                    </p:cTn>
                  </p:par>
                </p:childTnLst>
              </p:cTn>
              <p:nextCondLst>
                <p:cond evt="onClick" delay="0">
                  <p:tgtEl>
                    <p:spTgt spid="349"/>
                  </p:tgtEl>
                </p:cond>
              </p:nextCondLst>
            </p:seq>
            <p:seq concurrent="1" nextAc="seek">
              <p:cTn id="100" restart="whenNotActive" fill="hold" evtFilter="cancelBubble" nodeType="interactiveSeq">
                <p:stCondLst>
                  <p:cond evt="onClick" delay="0">
                    <p:tgtEl>
                      <p:spTgt spid="346"/>
                    </p:tgtEl>
                  </p:cond>
                </p:stCondLst>
                <p:endSync evt="end" delay="0">
                  <p:rtn val="all"/>
                </p:endSync>
                <p:childTnLst>
                  <p:par>
                    <p:cTn id="101" fill="hold">
                      <p:stCondLst>
                        <p:cond delay="0"/>
                      </p:stCondLst>
                      <p:childTnLst>
                        <p:par>
                          <p:cTn id="102" fill="hold">
                            <p:stCondLst>
                              <p:cond delay="0"/>
                            </p:stCondLst>
                            <p:childTnLst>
                              <p:par>
                                <p:cTn id="103" presetID="14" presetClass="exit" presetSubtype="10" fill="hold" grpId="0" nodeType="clickEffect">
                                  <p:stCondLst>
                                    <p:cond delay="0"/>
                                  </p:stCondLst>
                                  <p:childTnLst>
                                    <p:animEffect transition="out" filter="randombar(horizontal)">
                                      <p:cBhvr>
                                        <p:cTn id="104" dur="500"/>
                                        <p:tgtEl>
                                          <p:spTgt spid="346"/>
                                        </p:tgtEl>
                                      </p:cBhvr>
                                    </p:animEffect>
                                    <p:set>
                                      <p:cBhvr>
                                        <p:cTn id="105" dur="1" fill="hold">
                                          <p:stCondLst>
                                            <p:cond delay="499"/>
                                          </p:stCondLst>
                                        </p:cTn>
                                        <p:tgtEl>
                                          <p:spTgt spid="346"/>
                                        </p:tgtEl>
                                        <p:attrNameLst>
                                          <p:attrName>style.visibility</p:attrName>
                                        </p:attrNameLst>
                                      </p:cBhvr>
                                      <p:to>
                                        <p:strVal val="hidden"/>
                                      </p:to>
                                    </p:set>
                                  </p:childTnLst>
                                </p:cTn>
                              </p:par>
                              <p:par>
                                <p:cTn id="106" presetID="14" presetClass="entr" presetSubtype="1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randombar(horizontal)">
                                      <p:cBhvr>
                                        <p:cTn id="108" dur="500"/>
                                        <p:tgtEl>
                                          <p:spTgt spid="134"/>
                                        </p:tgtEl>
                                      </p:cBhvr>
                                    </p:animEffect>
                                  </p:childTnLst>
                                </p:cTn>
                              </p:par>
                            </p:childTnLst>
                          </p:cTn>
                        </p:par>
                      </p:childTnLst>
                    </p:cTn>
                  </p:par>
                </p:childTnLst>
              </p:cTn>
              <p:nextCondLst>
                <p:cond evt="onClick" delay="0">
                  <p:tgtEl>
                    <p:spTgt spid="346"/>
                  </p:tgtEl>
                </p:cond>
              </p:nextCondLst>
            </p:seq>
            <p:seq concurrent="1" nextAc="seek">
              <p:cTn id="109" restart="whenNotActive" fill="hold" evtFilter="cancelBubble" nodeType="interactiveSeq">
                <p:stCondLst>
                  <p:cond evt="onClick" delay="0">
                    <p:tgtEl>
                      <p:spTgt spid="341"/>
                    </p:tgtEl>
                  </p:cond>
                </p:stCondLst>
                <p:endSync evt="end" delay="0">
                  <p:rtn val="all"/>
                </p:endSync>
                <p:childTnLst>
                  <p:par>
                    <p:cTn id="110" fill="hold">
                      <p:stCondLst>
                        <p:cond delay="0"/>
                      </p:stCondLst>
                      <p:childTnLst>
                        <p:par>
                          <p:cTn id="111" fill="hold">
                            <p:stCondLst>
                              <p:cond delay="0"/>
                            </p:stCondLst>
                            <p:childTnLst>
                              <p:par>
                                <p:cTn id="112" presetID="14" presetClass="exit" presetSubtype="10" fill="hold" grpId="0" nodeType="clickEffect">
                                  <p:stCondLst>
                                    <p:cond delay="0"/>
                                  </p:stCondLst>
                                  <p:childTnLst>
                                    <p:animEffect transition="out" filter="randombar(horizontal)">
                                      <p:cBhvr>
                                        <p:cTn id="113" dur="500"/>
                                        <p:tgtEl>
                                          <p:spTgt spid="341"/>
                                        </p:tgtEl>
                                      </p:cBhvr>
                                    </p:animEffect>
                                    <p:set>
                                      <p:cBhvr>
                                        <p:cTn id="114" dur="1" fill="hold">
                                          <p:stCondLst>
                                            <p:cond delay="499"/>
                                          </p:stCondLst>
                                        </p:cTn>
                                        <p:tgtEl>
                                          <p:spTgt spid="341"/>
                                        </p:tgtEl>
                                        <p:attrNameLst>
                                          <p:attrName>style.visibility</p:attrName>
                                        </p:attrNameLst>
                                      </p:cBhvr>
                                      <p:to>
                                        <p:strVal val="hidden"/>
                                      </p:to>
                                    </p:set>
                                  </p:childTnLst>
                                </p:cTn>
                              </p:par>
                              <p:par>
                                <p:cTn id="115" presetID="14" presetClass="entr" presetSubtype="10" fill="hold" grpId="0" nodeType="withEffect">
                                  <p:stCondLst>
                                    <p:cond delay="0"/>
                                  </p:stCondLst>
                                  <p:childTnLst>
                                    <p:set>
                                      <p:cBhvr>
                                        <p:cTn id="116" dur="1" fill="hold">
                                          <p:stCondLst>
                                            <p:cond delay="0"/>
                                          </p:stCondLst>
                                        </p:cTn>
                                        <p:tgtEl>
                                          <p:spTgt spid="137"/>
                                        </p:tgtEl>
                                        <p:attrNameLst>
                                          <p:attrName>style.visibility</p:attrName>
                                        </p:attrNameLst>
                                      </p:cBhvr>
                                      <p:to>
                                        <p:strVal val="visible"/>
                                      </p:to>
                                    </p:set>
                                    <p:animEffect transition="in" filter="randombar(horizontal)">
                                      <p:cBhvr>
                                        <p:cTn id="117" dur="500"/>
                                        <p:tgtEl>
                                          <p:spTgt spid="137"/>
                                        </p:tgtEl>
                                      </p:cBhvr>
                                    </p:animEffect>
                                  </p:childTnLst>
                                </p:cTn>
                              </p:par>
                            </p:childTnLst>
                          </p:cTn>
                        </p:par>
                      </p:childTnLst>
                    </p:cTn>
                  </p:par>
                </p:childTnLst>
              </p:cTn>
              <p:nextCondLst>
                <p:cond evt="onClick" delay="0">
                  <p:tgtEl>
                    <p:spTgt spid="341"/>
                  </p:tgtEl>
                </p:cond>
              </p:nextCondLst>
            </p:seq>
            <p:seq concurrent="1" nextAc="seek">
              <p:cTn id="118" restart="whenNotActive" fill="hold" evtFilter="cancelBubble" nodeType="interactiveSeq">
                <p:stCondLst>
                  <p:cond evt="onClick" delay="0">
                    <p:tgtEl>
                      <p:spTgt spid="331"/>
                    </p:tgtEl>
                  </p:cond>
                </p:stCondLst>
                <p:endSync evt="end" delay="0">
                  <p:rtn val="all"/>
                </p:endSync>
                <p:childTnLst>
                  <p:par>
                    <p:cTn id="119" fill="hold">
                      <p:stCondLst>
                        <p:cond delay="0"/>
                      </p:stCondLst>
                      <p:childTnLst>
                        <p:par>
                          <p:cTn id="120" fill="hold">
                            <p:stCondLst>
                              <p:cond delay="0"/>
                            </p:stCondLst>
                            <p:childTnLst>
                              <p:par>
                                <p:cTn id="121" presetID="14" presetClass="exit" presetSubtype="10" fill="hold" grpId="0" nodeType="clickEffect">
                                  <p:stCondLst>
                                    <p:cond delay="0"/>
                                  </p:stCondLst>
                                  <p:childTnLst>
                                    <p:animEffect transition="out" filter="randombar(horizontal)">
                                      <p:cBhvr>
                                        <p:cTn id="122" dur="500"/>
                                        <p:tgtEl>
                                          <p:spTgt spid="331"/>
                                        </p:tgtEl>
                                      </p:cBhvr>
                                    </p:animEffect>
                                    <p:set>
                                      <p:cBhvr>
                                        <p:cTn id="123" dur="1" fill="hold">
                                          <p:stCondLst>
                                            <p:cond delay="499"/>
                                          </p:stCondLst>
                                        </p:cTn>
                                        <p:tgtEl>
                                          <p:spTgt spid="331"/>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121"/>
                                        </p:tgtEl>
                                        <p:attrNameLst>
                                          <p:attrName>style.visibility</p:attrName>
                                        </p:attrNameLst>
                                      </p:cBhvr>
                                      <p:to>
                                        <p:strVal val="visible"/>
                                      </p:to>
                                    </p:set>
                                    <p:animEffect transition="in" filter="randombar(horizontal)">
                                      <p:cBhvr>
                                        <p:cTn id="126" dur="500"/>
                                        <p:tgtEl>
                                          <p:spTgt spid="121"/>
                                        </p:tgtEl>
                                      </p:cBhvr>
                                    </p:animEffect>
                                  </p:childTnLst>
                                </p:cTn>
                              </p:par>
                            </p:childTnLst>
                          </p:cTn>
                        </p:par>
                      </p:childTnLst>
                    </p:cTn>
                  </p:par>
                </p:childTnLst>
              </p:cTn>
              <p:nextCondLst>
                <p:cond evt="onClick" delay="0">
                  <p:tgtEl>
                    <p:spTgt spid="331"/>
                  </p:tgtEl>
                </p:cond>
              </p:nextCondLst>
            </p:seq>
            <p:seq concurrent="1" nextAc="seek">
              <p:cTn id="127" restart="whenNotActive" fill="hold" evtFilter="cancelBubble" nodeType="interactiveSeq">
                <p:stCondLst>
                  <p:cond evt="onClick" delay="0">
                    <p:tgtEl>
                      <p:spTgt spid="359"/>
                    </p:tgtEl>
                  </p:cond>
                </p:stCondLst>
                <p:endSync evt="end" delay="0">
                  <p:rtn val="all"/>
                </p:endSync>
                <p:childTnLst>
                  <p:par>
                    <p:cTn id="128" fill="hold">
                      <p:stCondLst>
                        <p:cond delay="0"/>
                      </p:stCondLst>
                      <p:childTnLst>
                        <p:par>
                          <p:cTn id="129" fill="hold">
                            <p:stCondLst>
                              <p:cond delay="0"/>
                            </p:stCondLst>
                            <p:childTnLst>
                              <p:par>
                                <p:cTn id="130" presetID="14" presetClass="exit" presetSubtype="10" fill="hold" grpId="0" nodeType="clickEffect">
                                  <p:stCondLst>
                                    <p:cond delay="0"/>
                                  </p:stCondLst>
                                  <p:childTnLst>
                                    <p:animEffect transition="out" filter="randombar(horizontal)">
                                      <p:cBhvr>
                                        <p:cTn id="131" dur="500"/>
                                        <p:tgtEl>
                                          <p:spTgt spid="359"/>
                                        </p:tgtEl>
                                      </p:cBhvr>
                                    </p:animEffect>
                                    <p:set>
                                      <p:cBhvr>
                                        <p:cTn id="132" dur="1" fill="hold">
                                          <p:stCondLst>
                                            <p:cond delay="499"/>
                                          </p:stCondLst>
                                        </p:cTn>
                                        <p:tgtEl>
                                          <p:spTgt spid="359"/>
                                        </p:tgtEl>
                                        <p:attrNameLst>
                                          <p:attrName>style.visibility</p:attrName>
                                        </p:attrNameLst>
                                      </p:cBhvr>
                                      <p:to>
                                        <p:strVal val="hidden"/>
                                      </p:to>
                                    </p:set>
                                  </p:childTnLst>
                                </p:cTn>
                              </p:par>
                              <p:par>
                                <p:cTn id="133" presetID="14" presetClass="entr" presetSubtype="1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randombar(horizontal)">
                                      <p:cBhvr>
                                        <p:cTn id="135" dur="500"/>
                                        <p:tgtEl>
                                          <p:spTgt spid="128"/>
                                        </p:tgtEl>
                                      </p:cBhvr>
                                    </p:animEffect>
                                  </p:childTnLst>
                                </p:cTn>
                              </p:par>
                            </p:childTnLst>
                          </p:cTn>
                        </p:par>
                      </p:childTnLst>
                    </p:cTn>
                  </p:par>
                </p:childTnLst>
              </p:cTn>
              <p:nextCondLst>
                <p:cond evt="onClick" delay="0">
                  <p:tgtEl>
                    <p:spTgt spid="359"/>
                  </p:tgtEl>
                </p:cond>
              </p:nextCondLst>
            </p:seq>
            <p:seq concurrent="1" nextAc="seek">
              <p:cTn id="136" restart="whenNotActive" fill="hold" evtFilter="cancelBubble" nodeType="interactiveSeq">
                <p:stCondLst>
                  <p:cond evt="onClick" delay="0">
                    <p:tgtEl>
                      <p:spTgt spid="348"/>
                    </p:tgtEl>
                  </p:cond>
                </p:stCondLst>
                <p:endSync evt="end" delay="0">
                  <p:rtn val="all"/>
                </p:endSync>
                <p:childTnLst>
                  <p:par>
                    <p:cTn id="137" fill="hold">
                      <p:stCondLst>
                        <p:cond delay="0"/>
                      </p:stCondLst>
                      <p:childTnLst>
                        <p:par>
                          <p:cTn id="138" fill="hold">
                            <p:stCondLst>
                              <p:cond delay="0"/>
                            </p:stCondLst>
                            <p:childTnLst>
                              <p:par>
                                <p:cTn id="139" presetID="14" presetClass="exit" presetSubtype="10" fill="hold" grpId="0" nodeType="clickEffect">
                                  <p:stCondLst>
                                    <p:cond delay="0"/>
                                  </p:stCondLst>
                                  <p:childTnLst>
                                    <p:animEffect transition="out" filter="randombar(horizontal)">
                                      <p:cBhvr>
                                        <p:cTn id="140" dur="500"/>
                                        <p:tgtEl>
                                          <p:spTgt spid="348"/>
                                        </p:tgtEl>
                                      </p:cBhvr>
                                    </p:animEffect>
                                    <p:set>
                                      <p:cBhvr>
                                        <p:cTn id="141" dur="1" fill="hold">
                                          <p:stCondLst>
                                            <p:cond delay="499"/>
                                          </p:stCondLst>
                                        </p:cTn>
                                        <p:tgtEl>
                                          <p:spTgt spid="348"/>
                                        </p:tgtEl>
                                        <p:attrNameLst>
                                          <p:attrName>style.visibility</p:attrName>
                                        </p:attrNameLst>
                                      </p:cBhvr>
                                      <p:to>
                                        <p:strVal val="hidden"/>
                                      </p:to>
                                    </p:set>
                                  </p:childTnLst>
                                </p:cTn>
                              </p:par>
                              <p:par>
                                <p:cTn id="142" presetID="14" presetClass="entr" presetSubtype="10" fill="hold" grpId="0" nodeType="withEffect">
                                  <p:stCondLst>
                                    <p:cond delay="0"/>
                                  </p:stCondLst>
                                  <p:childTnLst>
                                    <p:set>
                                      <p:cBhvr>
                                        <p:cTn id="143" dur="1" fill="hold">
                                          <p:stCondLst>
                                            <p:cond delay="0"/>
                                          </p:stCondLst>
                                        </p:cTn>
                                        <p:tgtEl>
                                          <p:spTgt spid="142"/>
                                        </p:tgtEl>
                                        <p:attrNameLst>
                                          <p:attrName>style.visibility</p:attrName>
                                        </p:attrNameLst>
                                      </p:cBhvr>
                                      <p:to>
                                        <p:strVal val="visible"/>
                                      </p:to>
                                    </p:set>
                                    <p:animEffect transition="in" filter="randombar(horizontal)">
                                      <p:cBhvr>
                                        <p:cTn id="144" dur="500"/>
                                        <p:tgtEl>
                                          <p:spTgt spid="142"/>
                                        </p:tgtEl>
                                      </p:cBhvr>
                                    </p:animEffect>
                                  </p:childTnLst>
                                </p:cTn>
                              </p:par>
                            </p:childTnLst>
                          </p:cTn>
                        </p:par>
                      </p:childTnLst>
                    </p:cTn>
                  </p:par>
                </p:childTnLst>
              </p:cTn>
              <p:nextCondLst>
                <p:cond evt="onClick" delay="0">
                  <p:tgtEl>
                    <p:spTgt spid="348"/>
                  </p:tgtEl>
                </p:cond>
              </p:nextCondLst>
            </p:seq>
            <p:seq concurrent="1" nextAc="seek">
              <p:cTn id="145" restart="whenNotActive" fill="hold" evtFilter="cancelBubble" nodeType="interactiveSeq">
                <p:stCondLst>
                  <p:cond evt="onClick" delay="0">
                    <p:tgtEl>
                      <p:spTgt spid="351"/>
                    </p:tgtEl>
                  </p:cond>
                </p:stCondLst>
                <p:endSync evt="end" delay="0">
                  <p:rtn val="all"/>
                </p:endSync>
                <p:childTnLst>
                  <p:par>
                    <p:cTn id="146" fill="hold">
                      <p:stCondLst>
                        <p:cond delay="0"/>
                      </p:stCondLst>
                      <p:childTnLst>
                        <p:par>
                          <p:cTn id="147" fill="hold">
                            <p:stCondLst>
                              <p:cond delay="0"/>
                            </p:stCondLst>
                            <p:childTnLst>
                              <p:par>
                                <p:cTn id="148" presetID="14" presetClass="exit" presetSubtype="10" fill="hold" grpId="0" nodeType="clickEffect">
                                  <p:stCondLst>
                                    <p:cond delay="0"/>
                                  </p:stCondLst>
                                  <p:childTnLst>
                                    <p:animEffect transition="out" filter="randombar(horizontal)">
                                      <p:cBhvr>
                                        <p:cTn id="149" dur="500"/>
                                        <p:tgtEl>
                                          <p:spTgt spid="351"/>
                                        </p:tgtEl>
                                      </p:cBhvr>
                                    </p:animEffect>
                                    <p:set>
                                      <p:cBhvr>
                                        <p:cTn id="150" dur="1" fill="hold">
                                          <p:stCondLst>
                                            <p:cond delay="499"/>
                                          </p:stCondLst>
                                        </p:cTn>
                                        <p:tgtEl>
                                          <p:spTgt spid="351"/>
                                        </p:tgtEl>
                                        <p:attrNameLst>
                                          <p:attrName>style.visibility</p:attrName>
                                        </p:attrNameLst>
                                      </p:cBhvr>
                                      <p:to>
                                        <p:strVal val="hidden"/>
                                      </p:to>
                                    </p:set>
                                  </p:childTnLst>
                                </p:cTn>
                              </p:par>
                              <p:par>
                                <p:cTn id="151" presetID="14" presetClass="entr" presetSubtype="10" fill="hold" grpId="0" nodeType="withEffect">
                                  <p:stCondLst>
                                    <p:cond delay="0"/>
                                  </p:stCondLst>
                                  <p:childTnLst>
                                    <p:set>
                                      <p:cBhvr>
                                        <p:cTn id="152" dur="1" fill="hold">
                                          <p:stCondLst>
                                            <p:cond delay="0"/>
                                          </p:stCondLst>
                                        </p:cTn>
                                        <p:tgtEl>
                                          <p:spTgt spid="141"/>
                                        </p:tgtEl>
                                        <p:attrNameLst>
                                          <p:attrName>style.visibility</p:attrName>
                                        </p:attrNameLst>
                                      </p:cBhvr>
                                      <p:to>
                                        <p:strVal val="visible"/>
                                      </p:to>
                                    </p:set>
                                    <p:animEffect transition="in" filter="randombar(horizontal)">
                                      <p:cBhvr>
                                        <p:cTn id="153" dur="500"/>
                                        <p:tgtEl>
                                          <p:spTgt spid="141"/>
                                        </p:tgtEl>
                                      </p:cBhvr>
                                    </p:animEffect>
                                  </p:childTnLst>
                                </p:cTn>
                              </p:par>
                            </p:childTnLst>
                          </p:cTn>
                        </p:par>
                      </p:childTnLst>
                    </p:cTn>
                  </p:par>
                </p:childTnLst>
              </p:cTn>
              <p:nextCondLst>
                <p:cond evt="onClick" delay="0">
                  <p:tgtEl>
                    <p:spTgt spid="351"/>
                  </p:tgtEl>
                </p:cond>
              </p:nextCondLst>
            </p:seq>
            <p:seq concurrent="1" nextAc="seek">
              <p:cTn id="154" restart="whenNotActive" fill="hold" evtFilter="cancelBubble" nodeType="interactiveSeq">
                <p:stCondLst>
                  <p:cond evt="onClick" delay="0">
                    <p:tgtEl>
                      <p:spTgt spid="343"/>
                    </p:tgtEl>
                  </p:cond>
                </p:stCondLst>
                <p:endSync evt="end" delay="0">
                  <p:rtn val="all"/>
                </p:endSync>
                <p:childTnLst>
                  <p:par>
                    <p:cTn id="155" fill="hold">
                      <p:stCondLst>
                        <p:cond delay="0"/>
                      </p:stCondLst>
                      <p:childTnLst>
                        <p:par>
                          <p:cTn id="156" fill="hold">
                            <p:stCondLst>
                              <p:cond delay="0"/>
                            </p:stCondLst>
                            <p:childTnLst>
                              <p:par>
                                <p:cTn id="157" presetID="14" presetClass="exit" presetSubtype="10" fill="hold" grpId="0" nodeType="clickEffect">
                                  <p:stCondLst>
                                    <p:cond delay="0"/>
                                  </p:stCondLst>
                                  <p:childTnLst>
                                    <p:animEffect transition="out" filter="randombar(horizontal)">
                                      <p:cBhvr>
                                        <p:cTn id="158" dur="500"/>
                                        <p:tgtEl>
                                          <p:spTgt spid="343"/>
                                        </p:tgtEl>
                                      </p:cBhvr>
                                    </p:animEffect>
                                    <p:set>
                                      <p:cBhvr>
                                        <p:cTn id="159" dur="1" fill="hold">
                                          <p:stCondLst>
                                            <p:cond delay="499"/>
                                          </p:stCondLst>
                                        </p:cTn>
                                        <p:tgtEl>
                                          <p:spTgt spid="343"/>
                                        </p:tgtEl>
                                        <p:attrNameLst>
                                          <p:attrName>style.visibility</p:attrName>
                                        </p:attrNameLst>
                                      </p:cBhvr>
                                      <p:to>
                                        <p:strVal val="hidden"/>
                                      </p:to>
                                    </p:set>
                                  </p:childTnLst>
                                </p:cTn>
                              </p:par>
                              <p:par>
                                <p:cTn id="160" presetID="14" presetClass="entr" presetSubtype="10" fill="hold" grpId="0" nodeType="withEffect">
                                  <p:stCondLst>
                                    <p:cond delay="0"/>
                                  </p:stCondLst>
                                  <p:childTnLst>
                                    <p:set>
                                      <p:cBhvr>
                                        <p:cTn id="161" dur="1" fill="hold">
                                          <p:stCondLst>
                                            <p:cond delay="0"/>
                                          </p:stCondLst>
                                        </p:cTn>
                                        <p:tgtEl>
                                          <p:spTgt spid="120"/>
                                        </p:tgtEl>
                                        <p:attrNameLst>
                                          <p:attrName>style.visibility</p:attrName>
                                        </p:attrNameLst>
                                      </p:cBhvr>
                                      <p:to>
                                        <p:strVal val="visible"/>
                                      </p:to>
                                    </p:set>
                                    <p:animEffect transition="in" filter="randombar(horizontal)">
                                      <p:cBhvr>
                                        <p:cTn id="162" dur="500"/>
                                        <p:tgtEl>
                                          <p:spTgt spid="120"/>
                                        </p:tgtEl>
                                      </p:cBhvr>
                                    </p:animEffect>
                                  </p:childTnLst>
                                </p:cTn>
                              </p:par>
                            </p:childTnLst>
                          </p:cTn>
                        </p:par>
                      </p:childTnLst>
                    </p:cTn>
                  </p:par>
                </p:childTnLst>
              </p:cTn>
              <p:nextCondLst>
                <p:cond evt="onClick" delay="0">
                  <p:tgtEl>
                    <p:spTgt spid="343"/>
                  </p:tgtEl>
                </p:cond>
              </p:nextCondLst>
            </p:seq>
            <p:seq concurrent="1" nextAc="seek">
              <p:cTn id="163" restart="whenNotActive" fill="hold" evtFilter="cancelBubble" nodeType="interactiveSeq">
                <p:stCondLst>
                  <p:cond evt="onClick" delay="0">
                    <p:tgtEl>
                      <p:spTgt spid="333"/>
                    </p:tgtEl>
                  </p:cond>
                </p:stCondLst>
                <p:endSync evt="end" delay="0">
                  <p:rtn val="all"/>
                </p:endSync>
                <p:childTnLst>
                  <p:par>
                    <p:cTn id="164" fill="hold">
                      <p:stCondLst>
                        <p:cond delay="0"/>
                      </p:stCondLst>
                      <p:childTnLst>
                        <p:par>
                          <p:cTn id="165" fill="hold">
                            <p:stCondLst>
                              <p:cond delay="0"/>
                            </p:stCondLst>
                            <p:childTnLst>
                              <p:par>
                                <p:cTn id="166" presetID="14" presetClass="exit" presetSubtype="10" fill="hold" grpId="0" nodeType="clickEffect">
                                  <p:stCondLst>
                                    <p:cond delay="0"/>
                                  </p:stCondLst>
                                  <p:childTnLst>
                                    <p:animEffect transition="out" filter="randombar(horizontal)">
                                      <p:cBhvr>
                                        <p:cTn id="167" dur="500"/>
                                        <p:tgtEl>
                                          <p:spTgt spid="333"/>
                                        </p:tgtEl>
                                      </p:cBhvr>
                                    </p:animEffect>
                                    <p:set>
                                      <p:cBhvr>
                                        <p:cTn id="168" dur="1" fill="hold">
                                          <p:stCondLst>
                                            <p:cond delay="499"/>
                                          </p:stCondLst>
                                        </p:cTn>
                                        <p:tgtEl>
                                          <p:spTgt spid="333"/>
                                        </p:tgtEl>
                                        <p:attrNameLst>
                                          <p:attrName>style.visibility</p:attrName>
                                        </p:attrNameLst>
                                      </p:cBhvr>
                                      <p:to>
                                        <p:strVal val="hidden"/>
                                      </p:to>
                                    </p:set>
                                  </p:childTnLst>
                                </p:cTn>
                              </p:par>
                              <p:par>
                                <p:cTn id="169" presetID="14" presetClass="entr" presetSubtype="10" fill="hold" grpId="0" nodeType="withEffect">
                                  <p:stCondLst>
                                    <p:cond delay="0"/>
                                  </p:stCondLst>
                                  <p:childTnLst>
                                    <p:set>
                                      <p:cBhvr>
                                        <p:cTn id="170" dur="1" fill="hold">
                                          <p:stCondLst>
                                            <p:cond delay="0"/>
                                          </p:stCondLst>
                                        </p:cTn>
                                        <p:tgtEl>
                                          <p:spTgt spid="131"/>
                                        </p:tgtEl>
                                        <p:attrNameLst>
                                          <p:attrName>style.visibility</p:attrName>
                                        </p:attrNameLst>
                                      </p:cBhvr>
                                      <p:to>
                                        <p:strVal val="visible"/>
                                      </p:to>
                                    </p:set>
                                    <p:animEffect transition="in" filter="randombar(horizontal)">
                                      <p:cBhvr>
                                        <p:cTn id="171" dur="500"/>
                                        <p:tgtEl>
                                          <p:spTgt spid="131"/>
                                        </p:tgtEl>
                                      </p:cBhvr>
                                    </p:animEffect>
                                  </p:childTnLst>
                                </p:cTn>
                              </p:par>
                            </p:childTnLst>
                          </p:cTn>
                        </p:par>
                      </p:childTnLst>
                    </p:cTn>
                  </p:par>
                </p:childTnLst>
              </p:cTn>
              <p:nextCondLst>
                <p:cond evt="onClick" delay="0">
                  <p:tgtEl>
                    <p:spTgt spid="333"/>
                  </p:tgtEl>
                </p:cond>
              </p:nextCondLst>
            </p:seq>
            <p:seq concurrent="1" nextAc="seek">
              <p:cTn id="172" restart="whenNotActive" fill="hold" evtFilter="cancelBubble" nodeType="interactiveSeq">
                <p:stCondLst>
                  <p:cond evt="onClick" delay="0">
                    <p:tgtEl>
                      <p:spTgt spid="330"/>
                    </p:tgtEl>
                  </p:cond>
                </p:stCondLst>
                <p:endSync evt="end" delay="0">
                  <p:rtn val="all"/>
                </p:endSync>
                <p:childTnLst>
                  <p:par>
                    <p:cTn id="173" fill="hold">
                      <p:stCondLst>
                        <p:cond delay="0"/>
                      </p:stCondLst>
                      <p:childTnLst>
                        <p:par>
                          <p:cTn id="174" fill="hold">
                            <p:stCondLst>
                              <p:cond delay="0"/>
                            </p:stCondLst>
                            <p:childTnLst>
                              <p:par>
                                <p:cTn id="175" presetID="14" presetClass="exit" presetSubtype="10" fill="hold" grpId="0" nodeType="clickEffect">
                                  <p:stCondLst>
                                    <p:cond delay="0"/>
                                  </p:stCondLst>
                                  <p:childTnLst>
                                    <p:animEffect transition="out" filter="randombar(horizontal)">
                                      <p:cBhvr>
                                        <p:cTn id="176" dur="500"/>
                                        <p:tgtEl>
                                          <p:spTgt spid="330"/>
                                        </p:tgtEl>
                                      </p:cBhvr>
                                    </p:animEffect>
                                    <p:set>
                                      <p:cBhvr>
                                        <p:cTn id="177" dur="1" fill="hold">
                                          <p:stCondLst>
                                            <p:cond delay="499"/>
                                          </p:stCondLst>
                                        </p:cTn>
                                        <p:tgtEl>
                                          <p:spTgt spid="330"/>
                                        </p:tgtEl>
                                        <p:attrNameLst>
                                          <p:attrName>style.visibility</p:attrName>
                                        </p:attrNameLst>
                                      </p:cBhvr>
                                      <p:to>
                                        <p:strVal val="hidden"/>
                                      </p:to>
                                    </p:set>
                                  </p:childTnLst>
                                </p:cTn>
                              </p:par>
                              <p:par>
                                <p:cTn id="178" presetID="14" presetClass="entr" presetSubtype="10" fill="hold" grpId="0" nodeType="with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randombar(horizontal)">
                                      <p:cBhvr>
                                        <p:cTn id="180" dur="500"/>
                                        <p:tgtEl>
                                          <p:spTgt spid="143"/>
                                        </p:tgtEl>
                                      </p:cBhvr>
                                    </p:animEffect>
                                  </p:childTnLst>
                                </p:cTn>
                              </p:par>
                            </p:childTnLst>
                          </p:cTn>
                        </p:par>
                      </p:childTnLst>
                    </p:cTn>
                  </p:par>
                </p:childTnLst>
              </p:cTn>
              <p:nextCondLst>
                <p:cond evt="onClick" delay="0">
                  <p:tgtEl>
                    <p:spTgt spid="330"/>
                  </p:tgtEl>
                </p:cond>
              </p:nextCondLst>
            </p:seq>
            <p:seq concurrent="1" nextAc="seek">
              <p:cTn id="181" restart="whenNotActive" fill="hold" evtFilter="cancelBubble" nodeType="interactiveSeq">
                <p:stCondLst>
                  <p:cond evt="onClick" delay="0">
                    <p:tgtEl>
                      <p:spTgt spid="338"/>
                    </p:tgtEl>
                  </p:cond>
                </p:stCondLst>
                <p:endSync evt="end" delay="0">
                  <p:rtn val="all"/>
                </p:endSync>
                <p:childTnLst>
                  <p:par>
                    <p:cTn id="182" fill="hold">
                      <p:stCondLst>
                        <p:cond delay="0"/>
                      </p:stCondLst>
                      <p:childTnLst>
                        <p:par>
                          <p:cTn id="183" fill="hold">
                            <p:stCondLst>
                              <p:cond delay="0"/>
                            </p:stCondLst>
                            <p:childTnLst>
                              <p:par>
                                <p:cTn id="184" presetID="14" presetClass="exit" presetSubtype="10" fill="hold" grpId="0" nodeType="clickEffect">
                                  <p:stCondLst>
                                    <p:cond delay="0"/>
                                  </p:stCondLst>
                                  <p:childTnLst>
                                    <p:animEffect transition="out" filter="randombar(horizontal)">
                                      <p:cBhvr>
                                        <p:cTn id="185" dur="500"/>
                                        <p:tgtEl>
                                          <p:spTgt spid="338"/>
                                        </p:tgtEl>
                                      </p:cBhvr>
                                    </p:animEffect>
                                    <p:set>
                                      <p:cBhvr>
                                        <p:cTn id="186" dur="1" fill="hold">
                                          <p:stCondLst>
                                            <p:cond delay="499"/>
                                          </p:stCondLst>
                                        </p:cTn>
                                        <p:tgtEl>
                                          <p:spTgt spid="338"/>
                                        </p:tgtEl>
                                        <p:attrNameLst>
                                          <p:attrName>style.visibility</p:attrName>
                                        </p:attrNameLst>
                                      </p:cBhvr>
                                      <p:to>
                                        <p:strVal val="hidden"/>
                                      </p:to>
                                    </p:set>
                                  </p:childTnLst>
                                </p:cTn>
                              </p:par>
                              <p:par>
                                <p:cTn id="187" presetID="14" presetClass="entr" presetSubtype="10" fill="hold" grpId="0" nodeType="with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randombar(horizontal)">
                                      <p:cBhvr>
                                        <p:cTn id="189" dur="500"/>
                                        <p:tgtEl>
                                          <p:spTgt spid="126"/>
                                        </p:tgtEl>
                                      </p:cBhvr>
                                    </p:animEffect>
                                  </p:childTnLst>
                                </p:cTn>
                              </p:par>
                            </p:childTnLst>
                          </p:cTn>
                        </p:par>
                      </p:childTnLst>
                    </p:cTn>
                  </p:par>
                </p:childTnLst>
              </p:cTn>
              <p:nextCondLst>
                <p:cond evt="onClick" delay="0">
                  <p:tgtEl>
                    <p:spTgt spid="338"/>
                  </p:tgtEl>
                </p:cond>
              </p:nextCondLst>
            </p:seq>
            <p:seq concurrent="1" nextAc="seek">
              <p:cTn id="190" restart="whenNotActive" fill="hold" evtFilter="cancelBubble" nodeType="interactiveSeq">
                <p:stCondLst>
                  <p:cond evt="onClick" delay="0">
                    <p:tgtEl>
                      <p:spTgt spid="350"/>
                    </p:tgtEl>
                  </p:cond>
                </p:stCondLst>
                <p:endSync evt="end" delay="0">
                  <p:rtn val="all"/>
                </p:endSync>
                <p:childTnLst>
                  <p:par>
                    <p:cTn id="191" fill="hold">
                      <p:stCondLst>
                        <p:cond delay="0"/>
                      </p:stCondLst>
                      <p:childTnLst>
                        <p:par>
                          <p:cTn id="192" fill="hold">
                            <p:stCondLst>
                              <p:cond delay="0"/>
                            </p:stCondLst>
                            <p:childTnLst>
                              <p:par>
                                <p:cTn id="193" presetID="14" presetClass="exit" presetSubtype="10" fill="hold" grpId="0" nodeType="clickEffect">
                                  <p:stCondLst>
                                    <p:cond delay="0"/>
                                  </p:stCondLst>
                                  <p:childTnLst>
                                    <p:animEffect transition="out" filter="randombar(horizontal)">
                                      <p:cBhvr>
                                        <p:cTn id="194" dur="500"/>
                                        <p:tgtEl>
                                          <p:spTgt spid="350"/>
                                        </p:tgtEl>
                                      </p:cBhvr>
                                    </p:animEffect>
                                    <p:set>
                                      <p:cBhvr>
                                        <p:cTn id="195" dur="1" fill="hold">
                                          <p:stCondLst>
                                            <p:cond delay="499"/>
                                          </p:stCondLst>
                                        </p:cTn>
                                        <p:tgtEl>
                                          <p:spTgt spid="350"/>
                                        </p:tgtEl>
                                        <p:attrNameLst>
                                          <p:attrName>style.visibility</p:attrName>
                                        </p:attrNameLst>
                                      </p:cBhvr>
                                      <p:to>
                                        <p:strVal val="hidden"/>
                                      </p:to>
                                    </p:set>
                                  </p:childTnLst>
                                </p:cTn>
                              </p:par>
                              <p:par>
                                <p:cTn id="196" presetID="14" presetClass="entr" presetSubtype="10" fill="hold" grpId="0" nodeType="withEffect">
                                  <p:stCondLst>
                                    <p:cond delay="0"/>
                                  </p:stCondLst>
                                  <p:childTnLst>
                                    <p:set>
                                      <p:cBhvr>
                                        <p:cTn id="197" dur="1" fill="hold">
                                          <p:stCondLst>
                                            <p:cond delay="0"/>
                                          </p:stCondLst>
                                        </p:cTn>
                                        <p:tgtEl>
                                          <p:spTgt spid="148"/>
                                        </p:tgtEl>
                                        <p:attrNameLst>
                                          <p:attrName>style.visibility</p:attrName>
                                        </p:attrNameLst>
                                      </p:cBhvr>
                                      <p:to>
                                        <p:strVal val="visible"/>
                                      </p:to>
                                    </p:set>
                                    <p:animEffect transition="in" filter="randombar(horizontal)">
                                      <p:cBhvr>
                                        <p:cTn id="198" dur="500"/>
                                        <p:tgtEl>
                                          <p:spTgt spid="148"/>
                                        </p:tgtEl>
                                      </p:cBhvr>
                                    </p:animEffect>
                                  </p:childTnLst>
                                </p:cTn>
                              </p:par>
                            </p:childTnLst>
                          </p:cTn>
                        </p:par>
                      </p:childTnLst>
                    </p:cTn>
                  </p:par>
                </p:childTnLst>
              </p:cTn>
              <p:nextCondLst>
                <p:cond evt="onClick" delay="0">
                  <p:tgtEl>
                    <p:spTgt spid="350"/>
                  </p:tgtEl>
                </p:cond>
              </p:nextCondLst>
            </p:seq>
            <p:seq concurrent="1" nextAc="seek">
              <p:cTn id="199" restart="whenNotActive" fill="hold" evtFilter="cancelBubble" nodeType="interactiveSeq">
                <p:stCondLst>
                  <p:cond evt="onClick" delay="0">
                    <p:tgtEl>
                      <p:spTgt spid="342"/>
                    </p:tgtEl>
                  </p:cond>
                </p:stCondLst>
                <p:endSync evt="end" delay="0">
                  <p:rtn val="all"/>
                </p:endSync>
                <p:childTnLst>
                  <p:par>
                    <p:cTn id="200" fill="hold">
                      <p:stCondLst>
                        <p:cond delay="0"/>
                      </p:stCondLst>
                      <p:childTnLst>
                        <p:par>
                          <p:cTn id="201" fill="hold">
                            <p:stCondLst>
                              <p:cond delay="0"/>
                            </p:stCondLst>
                            <p:childTnLst>
                              <p:par>
                                <p:cTn id="202" presetID="14" presetClass="exit" presetSubtype="10" fill="hold" grpId="0" nodeType="clickEffect">
                                  <p:stCondLst>
                                    <p:cond delay="0"/>
                                  </p:stCondLst>
                                  <p:childTnLst>
                                    <p:animEffect transition="out" filter="randombar(horizontal)">
                                      <p:cBhvr>
                                        <p:cTn id="203" dur="500"/>
                                        <p:tgtEl>
                                          <p:spTgt spid="342"/>
                                        </p:tgtEl>
                                      </p:cBhvr>
                                    </p:animEffect>
                                    <p:set>
                                      <p:cBhvr>
                                        <p:cTn id="204" dur="1" fill="hold">
                                          <p:stCondLst>
                                            <p:cond delay="499"/>
                                          </p:stCondLst>
                                        </p:cTn>
                                        <p:tgtEl>
                                          <p:spTgt spid="342"/>
                                        </p:tgtEl>
                                        <p:attrNameLst>
                                          <p:attrName>style.visibility</p:attrName>
                                        </p:attrNameLst>
                                      </p:cBhvr>
                                      <p:to>
                                        <p:strVal val="hidden"/>
                                      </p:to>
                                    </p:set>
                                  </p:childTnLst>
                                </p:cTn>
                              </p:par>
                              <p:par>
                                <p:cTn id="205" presetID="14" presetClass="entr" presetSubtype="10" fill="hold" grpId="0" nodeType="withEffect">
                                  <p:stCondLst>
                                    <p:cond delay="0"/>
                                  </p:stCondLst>
                                  <p:childTnLst>
                                    <p:set>
                                      <p:cBhvr>
                                        <p:cTn id="206" dur="1" fill="hold">
                                          <p:stCondLst>
                                            <p:cond delay="0"/>
                                          </p:stCondLst>
                                        </p:cTn>
                                        <p:tgtEl>
                                          <p:spTgt spid="129"/>
                                        </p:tgtEl>
                                        <p:attrNameLst>
                                          <p:attrName>style.visibility</p:attrName>
                                        </p:attrNameLst>
                                      </p:cBhvr>
                                      <p:to>
                                        <p:strVal val="visible"/>
                                      </p:to>
                                    </p:set>
                                    <p:animEffect transition="in" filter="randombar(horizontal)">
                                      <p:cBhvr>
                                        <p:cTn id="207" dur="500"/>
                                        <p:tgtEl>
                                          <p:spTgt spid="129"/>
                                        </p:tgtEl>
                                      </p:cBhvr>
                                    </p:animEffect>
                                  </p:childTnLst>
                                </p:cTn>
                              </p:par>
                            </p:childTnLst>
                          </p:cTn>
                        </p:par>
                      </p:childTnLst>
                    </p:cTn>
                  </p:par>
                </p:childTnLst>
              </p:cTn>
              <p:nextCondLst>
                <p:cond evt="onClick" delay="0">
                  <p:tgtEl>
                    <p:spTgt spid="342"/>
                  </p:tgtEl>
                </p:cond>
              </p:nextCondLst>
            </p:seq>
            <p:seq concurrent="1" nextAc="seek">
              <p:cTn id="208" restart="whenNotActive" fill="hold" evtFilter="cancelBubble" nodeType="interactiveSeq">
                <p:stCondLst>
                  <p:cond evt="onClick" delay="0">
                    <p:tgtEl>
                      <p:spTgt spid="335"/>
                    </p:tgtEl>
                  </p:cond>
                </p:stCondLst>
                <p:endSync evt="end" delay="0">
                  <p:rtn val="all"/>
                </p:endSync>
                <p:childTnLst>
                  <p:par>
                    <p:cTn id="209" fill="hold">
                      <p:stCondLst>
                        <p:cond delay="0"/>
                      </p:stCondLst>
                      <p:childTnLst>
                        <p:par>
                          <p:cTn id="210" fill="hold">
                            <p:stCondLst>
                              <p:cond delay="0"/>
                            </p:stCondLst>
                            <p:childTnLst>
                              <p:par>
                                <p:cTn id="211" presetID="14" presetClass="exit" presetSubtype="10" fill="hold" grpId="0" nodeType="clickEffect">
                                  <p:stCondLst>
                                    <p:cond delay="0"/>
                                  </p:stCondLst>
                                  <p:childTnLst>
                                    <p:animEffect transition="out" filter="randombar(horizontal)">
                                      <p:cBhvr>
                                        <p:cTn id="212" dur="500"/>
                                        <p:tgtEl>
                                          <p:spTgt spid="335"/>
                                        </p:tgtEl>
                                      </p:cBhvr>
                                    </p:animEffect>
                                    <p:set>
                                      <p:cBhvr>
                                        <p:cTn id="213" dur="1" fill="hold">
                                          <p:stCondLst>
                                            <p:cond delay="499"/>
                                          </p:stCondLst>
                                        </p:cTn>
                                        <p:tgtEl>
                                          <p:spTgt spid="335"/>
                                        </p:tgtEl>
                                        <p:attrNameLst>
                                          <p:attrName>style.visibility</p:attrName>
                                        </p:attrNameLst>
                                      </p:cBhvr>
                                      <p:to>
                                        <p:strVal val="hidden"/>
                                      </p:to>
                                    </p:set>
                                  </p:childTnLst>
                                </p:cTn>
                              </p:par>
                              <p:par>
                                <p:cTn id="214" presetID="14" presetClass="entr" presetSubtype="10" fill="hold" grpId="0" nodeType="withEffect">
                                  <p:stCondLst>
                                    <p:cond delay="0"/>
                                  </p:stCondLst>
                                  <p:childTnLst>
                                    <p:set>
                                      <p:cBhvr>
                                        <p:cTn id="215" dur="1" fill="hold">
                                          <p:stCondLst>
                                            <p:cond delay="0"/>
                                          </p:stCondLst>
                                        </p:cTn>
                                        <p:tgtEl>
                                          <p:spTgt spid="146"/>
                                        </p:tgtEl>
                                        <p:attrNameLst>
                                          <p:attrName>style.visibility</p:attrName>
                                        </p:attrNameLst>
                                      </p:cBhvr>
                                      <p:to>
                                        <p:strVal val="visible"/>
                                      </p:to>
                                    </p:set>
                                    <p:animEffect transition="in" filter="randombar(horizontal)">
                                      <p:cBhvr>
                                        <p:cTn id="216" dur="500"/>
                                        <p:tgtEl>
                                          <p:spTgt spid="146"/>
                                        </p:tgtEl>
                                      </p:cBhvr>
                                    </p:animEffect>
                                  </p:childTnLst>
                                </p:cTn>
                              </p:par>
                            </p:childTnLst>
                          </p:cTn>
                        </p:par>
                      </p:childTnLst>
                    </p:cTn>
                  </p:par>
                </p:childTnLst>
              </p:cTn>
              <p:nextCondLst>
                <p:cond evt="onClick" delay="0">
                  <p:tgtEl>
                    <p:spTgt spid="335"/>
                  </p:tgtEl>
                </p:cond>
              </p:nextCondLst>
            </p:seq>
            <p:seq concurrent="1" nextAc="seek">
              <p:cTn id="217" restart="whenNotActive" fill="hold" evtFilter="cancelBubble" nodeType="interactiveSeq">
                <p:stCondLst>
                  <p:cond evt="onClick" delay="0">
                    <p:tgtEl>
                      <p:spTgt spid="332"/>
                    </p:tgtEl>
                  </p:cond>
                </p:stCondLst>
                <p:endSync evt="end" delay="0">
                  <p:rtn val="all"/>
                </p:endSync>
                <p:childTnLst>
                  <p:par>
                    <p:cTn id="218" fill="hold">
                      <p:stCondLst>
                        <p:cond delay="0"/>
                      </p:stCondLst>
                      <p:childTnLst>
                        <p:par>
                          <p:cTn id="219" fill="hold">
                            <p:stCondLst>
                              <p:cond delay="0"/>
                            </p:stCondLst>
                            <p:childTnLst>
                              <p:par>
                                <p:cTn id="220" presetID="14" presetClass="exit" presetSubtype="10" fill="hold" grpId="0" nodeType="clickEffect">
                                  <p:stCondLst>
                                    <p:cond delay="0"/>
                                  </p:stCondLst>
                                  <p:childTnLst>
                                    <p:animEffect transition="out" filter="randombar(horizontal)">
                                      <p:cBhvr>
                                        <p:cTn id="221" dur="500"/>
                                        <p:tgtEl>
                                          <p:spTgt spid="332"/>
                                        </p:tgtEl>
                                      </p:cBhvr>
                                    </p:animEffect>
                                    <p:set>
                                      <p:cBhvr>
                                        <p:cTn id="222" dur="1" fill="hold">
                                          <p:stCondLst>
                                            <p:cond delay="499"/>
                                          </p:stCondLst>
                                        </p:cTn>
                                        <p:tgtEl>
                                          <p:spTgt spid="332"/>
                                        </p:tgtEl>
                                        <p:attrNameLst>
                                          <p:attrName>style.visibility</p:attrName>
                                        </p:attrNameLst>
                                      </p:cBhvr>
                                      <p:to>
                                        <p:strVal val="hidden"/>
                                      </p:to>
                                    </p:set>
                                  </p:childTnLst>
                                </p:cTn>
                              </p:par>
                              <p:par>
                                <p:cTn id="223" presetID="14" presetClass="entr" presetSubtype="10" fill="hold" grpId="0" nodeType="withEffect">
                                  <p:stCondLst>
                                    <p:cond delay="0"/>
                                  </p:stCondLst>
                                  <p:childTnLst>
                                    <p:set>
                                      <p:cBhvr>
                                        <p:cTn id="224" dur="1" fill="hold">
                                          <p:stCondLst>
                                            <p:cond delay="0"/>
                                          </p:stCondLst>
                                        </p:cTn>
                                        <p:tgtEl>
                                          <p:spTgt spid="147"/>
                                        </p:tgtEl>
                                        <p:attrNameLst>
                                          <p:attrName>style.visibility</p:attrName>
                                        </p:attrNameLst>
                                      </p:cBhvr>
                                      <p:to>
                                        <p:strVal val="visible"/>
                                      </p:to>
                                    </p:set>
                                    <p:animEffect transition="in" filter="randombar(horizontal)">
                                      <p:cBhvr>
                                        <p:cTn id="225" dur="500"/>
                                        <p:tgtEl>
                                          <p:spTgt spid="147"/>
                                        </p:tgtEl>
                                      </p:cBhvr>
                                    </p:animEffect>
                                  </p:childTnLst>
                                </p:cTn>
                              </p:par>
                            </p:childTnLst>
                          </p:cTn>
                        </p:par>
                      </p:childTnLst>
                    </p:cTn>
                  </p:par>
                </p:childTnLst>
              </p:cTn>
              <p:nextCondLst>
                <p:cond evt="onClick" delay="0">
                  <p:tgtEl>
                    <p:spTgt spid="332"/>
                  </p:tgtEl>
                </p:cond>
              </p:nextCondLst>
            </p:seq>
            <p:seq concurrent="1" nextAc="seek">
              <p:cTn id="226" restart="whenNotActive" fill="hold" evtFilter="cancelBubble" nodeType="interactiveSeq">
                <p:stCondLst>
                  <p:cond evt="onClick" delay="0">
                    <p:tgtEl>
                      <p:spTgt spid="344"/>
                    </p:tgtEl>
                  </p:cond>
                </p:stCondLst>
                <p:endSync evt="end" delay="0">
                  <p:rtn val="all"/>
                </p:endSync>
                <p:childTnLst>
                  <p:par>
                    <p:cTn id="227" fill="hold">
                      <p:stCondLst>
                        <p:cond delay="0"/>
                      </p:stCondLst>
                      <p:childTnLst>
                        <p:par>
                          <p:cTn id="228" fill="hold">
                            <p:stCondLst>
                              <p:cond delay="0"/>
                            </p:stCondLst>
                            <p:childTnLst>
                              <p:par>
                                <p:cTn id="229" presetID="14" presetClass="exit" presetSubtype="10" fill="hold" grpId="0" nodeType="clickEffect">
                                  <p:stCondLst>
                                    <p:cond delay="0"/>
                                  </p:stCondLst>
                                  <p:childTnLst>
                                    <p:animEffect transition="out" filter="randombar(horizontal)">
                                      <p:cBhvr>
                                        <p:cTn id="230" dur="500"/>
                                        <p:tgtEl>
                                          <p:spTgt spid="344"/>
                                        </p:tgtEl>
                                      </p:cBhvr>
                                    </p:animEffect>
                                    <p:set>
                                      <p:cBhvr>
                                        <p:cTn id="231" dur="1" fill="hold">
                                          <p:stCondLst>
                                            <p:cond delay="499"/>
                                          </p:stCondLst>
                                        </p:cTn>
                                        <p:tgtEl>
                                          <p:spTgt spid="344"/>
                                        </p:tgtEl>
                                        <p:attrNameLst>
                                          <p:attrName>style.visibility</p:attrName>
                                        </p:attrNameLst>
                                      </p:cBhvr>
                                      <p:to>
                                        <p:strVal val="hidden"/>
                                      </p:to>
                                    </p:set>
                                  </p:childTnLst>
                                </p:cTn>
                              </p:par>
                              <p:par>
                                <p:cTn id="232" presetID="14" presetClass="entr" presetSubtype="10" fill="hold" grpId="0" nodeType="with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randombar(horizontal)">
                                      <p:cBhvr>
                                        <p:cTn id="234" dur="500"/>
                                        <p:tgtEl>
                                          <p:spTgt spid="107"/>
                                        </p:tgtEl>
                                      </p:cBhvr>
                                    </p:animEffect>
                                  </p:childTnLst>
                                </p:cTn>
                              </p:par>
                            </p:childTnLst>
                          </p:cTn>
                        </p:par>
                      </p:childTnLst>
                    </p:cTn>
                  </p:par>
                </p:childTnLst>
              </p:cTn>
              <p:nextCondLst>
                <p:cond evt="onClick" delay="0">
                  <p:tgtEl>
                    <p:spTgt spid="344"/>
                  </p:tgtEl>
                </p:cond>
              </p:nextCondLst>
            </p:seq>
            <p:seq concurrent="1" nextAc="seek">
              <p:cTn id="235" restart="whenNotActive" fill="hold" evtFilter="cancelBubble" nodeType="interactiveSeq">
                <p:stCondLst>
                  <p:cond evt="onClick" delay="0">
                    <p:tgtEl>
                      <p:spTgt spid="337"/>
                    </p:tgtEl>
                  </p:cond>
                </p:stCondLst>
                <p:endSync evt="end" delay="0">
                  <p:rtn val="all"/>
                </p:endSync>
                <p:childTnLst>
                  <p:par>
                    <p:cTn id="236" fill="hold">
                      <p:stCondLst>
                        <p:cond delay="0"/>
                      </p:stCondLst>
                      <p:childTnLst>
                        <p:par>
                          <p:cTn id="237" fill="hold">
                            <p:stCondLst>
                              <p:cond delay="0"/>
                            </p:stCondLst>
                            <p:childTnLst>
                              <p:par>
                                <p:cTn id="238" presetID="14" presetClass="exit" presetSubtype="10" fill="hold" grpId="0" nodeType="clickEffect">
                                  <p:stCondLst>
                                    <p:cond delay="0"/>
                                  </p:stCondLst>
                                  <p:childTnLst>
                                    <p:animEffect transition="out" filter="randombar(horizontal)">
                                      <p:cBhvr>
                                        <p:cTn id="239" dur="500"/>
                                        <p:tgtEl>
                                          <p:spTgt spid="337"/>
                                        </p:tgtEl>
                                      </p:cBhvr>
                                    </p:animEffect>
                                    <p:set>
                                      <p:cBhvr>
                                        <p:cTn id="240" dur="1" fill="hold">
                                          <p:stCondLst>
                                            <p:cond delay="499"/>
                                          </p:stCondLst>
                                        </p:cTn>
                                        <p:tgtEl>
                                          <p:spTgt spid="337"/>
                                        </p:tgtEl>
                                        <p:attrNameLst>
                                          <p:attrName>style.visibility</p:attrName>
                                        </p:attrNameLst>
                                      </p:cBhvr>
                                      <p:to>
                                        <p:strVal val="hidden"/>
                                      </p:to>
                                    </p:set>
                                  </p:childTnLst>
                                </p:cTn>
                              </p:par>
                              <p:par>
                                <p:cTn id="241" presetID="14" presetClass="entr" presetSubtype="10" fill="hold" grpId="0" nodeType="withEffect">
                                  <p:stCondLst>
                                    <p:cond delay="0"/>
                                  </p:stCondLst>
                                  <p:childTnLst>
                                    <p:set>
                                      <p:cBhvr>
                                        <p:cTn id="242" dur="1" fill="hold">
                                          <p:stCondLst>
                                            <p:cond delay="0"/>
                                          </p:stCondLst>
                                        </p:cTn>
                                        <p:tgtEl>
                                          <p:spTgt spid="149"/>
                                        </p:tgtEl>
                                        <p:attrNameLst>
                                          <p:attrName>style.visibility</p:attrName>
                                        </p:attrNameLst>
                                      </p:cBhvr>
                                      <p:to>
                                        <p:strVal val="visible"/>
                                      </p:to>
                                    </p:set>
                                    <p:animEffect transition="in" filter="randombar(horizontal)">
                                      <p:cBhvr>
                                        <p:cTn id="243" dur="500"/>
                                        <p:tgtEl>
                                          <p:spTgt spid="149"/>
                                        </p:tgtEl>
                                      </p:cBhvr>
                                    </p:animEffect>
                                  </p:childTnLst>
                                </p:cTn>
                              </p:par>
                            </p:childTnLst>
                          </p:cTn>
                        </p:par>
                      </p:childTnLst>
                    </p:cTn>
                  </p:par>
                </p:childTnLst>
              </p:cTn>
              <p:nextCondLst>
                <p:cond evt="onClick" delay="0">
                  <p:tgtEl>
                    <p:spTgt spid="337"/>
                  </p:tgtEl>
                </p:cond>
              </p:nextCondLst>
            </p:seq>
            <p:seq concurrent="1" nextAc="seek">
              <p:cTn id="244" restart="whenNotActive" fill="hold" evtFilter="cancelBubble" nodeType="interactiveSeq">
                <p:stCondLst>
                  <p:cond evt="onClick" delay="0">
                    <p:tgtEl>
                      <p:spTgt spid="334"/>
                    </p:tgtEl>
                  </p:cond>
                </p:stCondLst>
                <p:endSync evt="end" delay="0">
                  <p:rtn val="all"/>
                </p:endSync>
                <p:childTnLst>
                  <p:par>
                    <p:cTn id="245" fill="hold">
                      <p:stCondLst>
                        <p:cond delay="0"/>
                      </p:stCondLst>
                      <p:childTnLst>
                        <p:par>
                          <p:cTn id="246" fill="hold">
                            <p:stCondLst>
                              <p:cond delay="0"/>
                            </p:stCondLst>
                            <p:childTnLst>
                              <p:par>
                                <p:cTn id="247" presetID="14" presetClass="exit" presetSubtype="10" fill="hold" grpId="0" nodeType="clickEffect">
                                  <p:stCondLst>
                                    <p:cond delay="0"/>
                                  </p:stCondLst>
                                  <p:childTnLst>
                                    <p:animEffect transition="out" filter="randombar(horizontal)">
                                      <p:cBhvr>
                                        <p:cTn id="248" dur="500"/>
                                        <p:tgtEl>
                                          <p:spTgt spid="334"/>
                                        </p:tgtEl>
                                      </p:cBhvr>
                                    </p:animEffect>
                                    <p:set>
                                      <p:cBhvr>
                                        <p:cTn id="249" dur="1" fill="hold">
                                          <p:stCondLst>
                                            <p:cond delay="499"/>
                                          </p:stCondLst>
                                        </p:cTn>
                                        <p:tgtEl>
                                          <p:spTgt spid="334"/>
                                        </p:tgtEl>
                                        <p:attrNameLst>
                                          <p:attrName>style.visibility</p:attrName>
                                        </p:attrNameLst>
                                      </p:cBhvr>
                                      <p:to>
                                        <p:strVal val="hidden"/>
                                      </p:to>
                                    </p:set>
                                  </p:childTnLst>
                                </p:cTn>
                              </p:par>
                              <p:par>
                                <p:cTn id="250" presetID="14" presetClass="entr" presetSubtype="10" fill="hold" grpId="0" nodeType="withEffect">
                                  <p:stCondLst>
                                    <p:cond delay="0"/>
                                  </p:stCondLst>
                                  <p:childTnLst>
                                    <p:set>
                                      <p:cBhvr>
                                        <p:cTn id="251" dur="1" fill="hold">
                                          <p:stCondLst>
                                            <p:cond delay="0"/>
                                          </p:stCondLst>
                                        </p:cTn>
                                        <p:tgtEl>
                                          <p:spTgt spid="150"/>
                                        </p:tgtEl>
                                        <p:attrNameLst>
                                          <p:attrName>style.visibility</p:attrName>
                                        </p:attrNameLst>
                                      </p:cBhvr>
                                      <p:to>
                                        <p:strVal val="visible"/>
                                      </p:to>
                                    </p:set>
                                    <p:animEffect transition="in" filter="randombar(horizontal)">
                                      <p:cBhvr>
                                        <p:cTn id="252" dur="500"/>
                                        <p:tgtEl>
                                          <p:spTgt spid="150"/>
                                        </p:tgtEl>
                                      </p:cBhvr>
                                    </p:animEffect>
                                  </p:childTnLst>
                                </p:cTn>
                              </p:par>
                            </p:childTnLst>
                          </p:cTn>
                        </p:par>
                      </p:childTnLst>
                    </p:cTn>
                  </p:par>
                </p:childTnLst>
              </p:cTn>
              <p:nextCondLst>
                <p:cond evt="onClick" delay="0">
                  <p:tgtEl>
                    <p:spTgt spid="334"/>
                  </p:tgtEl>
                </p:cond>
              </p:nextCondLst>
            </p:seq>
            <p:seq concurrent="1" nextAc="seek">
              <p:cTn id="253" restart="whenNotActive" fill="hold" evtFilter="cancelBubble" nodeType="interactiveSeq">
                <p:stCondLst>
                  <p:cond evt="onClick" delay="0">
                    <p:tgtEl>
                      <p:spTgt spid="339"/>
                    </p:tgtEl>
                  </p:cond>
                </p:stCondLst>
                <p:endSync evt="end" delay="0">
                  <p:rtn val="all"/>
                </p:endSync>
                <p:childTnLst>
                  <p:par>
                    <p:cTn id="254" fill="hold">
                      <p:stCondLst>
                        <p:cond delay="0"/>
                      </p:stCondLst>
                      <p:childTnLst>
                        <p:par>
                          <p:cTn id="255" fill="hold">
                            <p:stCondLst>
                              <p:cond delay="0"/>
                            </p:stCondLst>
                            <p:childTnLst>
                              <p:par>
                                <p:cTn id="256" presetID="14" presetClass="exit" presetSubtype="10" fill="hold" grpId="0" nodeType="clickEffect">
                                  <p:stCondLst>
                                    <p:cond delay="0"/>
                                  </p:stCondLst>
                                  <p:childTnLst>
                                    <p:animEffect transition="out" filter="randombar(horizontal)">
                                      <p:cBhvr>
                                        <p:cTn id="257" dur="500"/>
                                        <p:tgtEl>
                                          <p:spTgt spid="339"/>
                                        </p:tgtEl>
                                      </p:cBhvr>
                                    </p:animEffect>
                                    <p:set>
                                      <p:cBhvr>
                                        <p:cTn id="258" dur="1" fill="hold">
                                          <p:stCondLst>
                                            <p:cond delay="499"/>
                                          </p:stCondLst>
                                        </p:cTn>
                                        <p:tgtEl>
                                          <p:spTgt spid="339"/>
                                        </p:tgtEl>
                                        <p:attrNameLst>
                                          <p:attrName>style.visibility</p:attrName>
                                        </p:attrNameLst>
                                      </p:cBhvr>
                                      <p:to>
                                        <p:strVal val="hidden"/>
                                      </p:to>
                                    </p:set>
                                  </p:childTnLst>
                                </p:cTn>
                              </p:par>
                              <p:par>
                                <p:cTn id="259" presetID="14" presetClass="entr" presetSubtype="10" fill="hold" grpId="0" nodeType="withEffect">
                                  <p:stCondLst>
                                    <p:cond delay="0"/>
                                  </p:stCondLst>
                                  <p:childTnLst>
                                    <p:set>
                                      <p:cBhvr>
                                        <p:cTn id="260" dur="1" fill="hold">
                                          <p:stCondLst>
                                            <p:cond delay="0"/>
                                          </p:stCondLst>
                                        </p:cTn>
                                        <p:tgtEl>
                                          <p:spTgt spid="125"/>
                                        </p:tgtEl>
                                        <p:attrNameLst>
                                          <p:attrName>style.visibility</p:attrName>
                                        </p:attrNameLst>
                                      </p:cBhvr>
                                      <p:to>
                                        <p:strVal val="visible"/>
                                      </p:to>
                                    </p:set>
                                    <p:animEffect transition="in" filter="randombar(horizontal)">
                                      <p:cBhvr>
                                        <p:cTn id="261" dur="500"/>
                                        <p:tgtEl>
                                          <p:spTgt spid="125"/>
                                        </p:tgtEl>
                                      </p:cBhvr>
                                    </p:animEffect>
                                  </p:childTnLst>
                                </p:cTn>
                              </p:par>
                            </p:childTnLst>
                          </p:cTn>
                        </p:par>
                      </p:childTnLst>
                    </p:cTn>
                  </p:par>
                </p:childTnLst>
              </p:cTn>
              <p:nextCondLst>
                <p:cond evt="onClick" delay="0">
                  <p:tgtEl>
                    <p:spTgt spid="339"/>
                  </p:tgtEl>
                </p:cond>
              </p:nextCondLst>
            </p:seq>
            <p:seq concurrent="1" nextAc="seek">
              <p:cTn id="262" restart="whenNotActive" fill="hold" evtFilter="cancelBubble" nodeType="interactiveSeq">
                <p:stCondLst>
                  <p:cond evt="onClick" delay="0">
                    <p:tgtEl>
                      <p:spTgt spid="336"/>
                    </p:tgtEl>
                  </p:cond>
                </p:stCondLst>
                <p:endSync evt="end" delay="0">
                  <p:rtn val="all"/>
                </p:endSync>
                <p:childTnLst>
                  <p:par>
                    <p:cTn id="263" fill="hold">
                      <p:stCondLst>
                        <p:cond delay="0"/>
                      </p:stCondLst>
                      <p:childTnLst>
                        <p:par>
                          <p:cTn id="264" fill="hold">
                            <p:stCondLst>
                              <p:cond delay="0"/>
                            </p:stCondLst>
                            <p:childTnLst>
                              <p:par>
                                <p:cTn id="265" presetID="14" presetClass="exit" presetSubtype="10" fill="hold" grpId="0" nodeType="clickEffect">
                                  <p:stCondLst>
                                    <p:cond delay="0"/>
                                  </p:stCondLst>
                                  <p:childTnLst>
                                    <p:animEffect transition="out" filter="randombar(horizontal)">
                                      <p:cBhvr>
                                        <p:cTn id="266" dur="500"/>
                                        <p:tgtEl>
                                          <p:spTgt spid="336"/>
                                        </p:tgtEl>
                                      </p:cBhvr>
                                    </p:animEffect>
                                    <p:set>
                                      <p:cBhvr>
                                        <p:cTn id="267" dur="1" fill="hold">
                                          <p:stCondLst>
                                            <p:cond delay="499"/>
                                          </p:stCondLst>
                                        </p:cTn>
                                        <p:tgtEl>
                                          <p:spTgt spid="336"/>
                                        </p:tgtEl>
                                        <p:attrNameLst>
                                          <p:attrName>style.visibility</p:attrName>
                                        </p:attrNameLst>
                                      </p:cBhvr>
                                      <p:to>
                                        <p:strVal val="hidden"/>
                                      </p:to>
                                    </p:set>
                                  </p:childTnLst>
                                </p:cTn>
                              </p:par>
                              <p:par>
                                <p:cTn id="268" presetID="14" presetClass="entr" presetSubtype="10" fill="hold" grpId="0" nodeType="withEffect">
                                  <p:stCondLst>
                                    <p:cond delay="0"/>
                                  </p:stCondLst>
                                  <p:childTnLst>
                                    <p:set>
                                      <p:cBhvr>
                                        <p:cTn id="269" dur="1" fill="hold">
                                          <p:stCondLst>
                                            <p:cond delay="0"/>
                                          </p:stCondLst>
                                        </p:cTn>
                                        <p:tgtEl>
                                          <p:spTgt spid="119"/>
                                        </p:tgtEl>
                                        <p:attrNameLst>
                                          <p:attrName>style.visibility</p:attrName>
                                        </p:attrNameLst>
                                      </p:cBhvr>
                                      <p:to>
                                        <p:strVal val="visible"/>
                                      </p:to>
                                    </p:set>
                                    <p:animEffect transition="in" filter="randombar(horizontal)">
                                      <p:cBhvr>
                                        <p:cTn id="270" dur="500"/>
                                        <p:tgtEl>
                                          <p:spTgt spid="119"/>
                                        </p:tgtEl>
                                      </p:cBhvr>
                                    </p:animEffect>
                                  </p:childTnLst>
                                </p:cTn>
                              </p:par>
                            </p:childTnLst>
                          </p:cTn>
                        </p:par>
                      </p:childTnLst>
                    </p:cTn>
                  </p:par>
                </p:childTnLst>
              </p:cTn>
              <p:nextCondLst>
                <p:cond evt="onClick" delay="0">
                  <p:tgtEl>
                    <p:spTgt spid="336"/>
                  </p:tgtEl>
                </p:cond>
              </p:nextCondLst>
            </p:seq>
            <p:seq concurrent="1" nextAc="seek">
              <p:cTn id="271" restart="whenNotActive" fill="hold" evtFilter="cancelBubble" nodeType="interactiveSeq">
                <p:stCondLst>
                  <p:cond evt="onClick" delay="0">
                    <p:tgtEl>
                      <p:spTgt spid="324"/>
                    </p:tgtEl>
                  </p:cond>
                </p:stCondLst>
                <p:endSync evt="end" delay="0">
                  <p:rtn val="all"/>
                </p:endSync>
                <p:childTnLst>
                  <p:par>
                    <p:cTn id="272" fill="hold">
                      <p:stCondLst>
                        <p:cond delay="0"/>
                      </p:stCondLst>
                      <p:childTnLst>
                        <p:par>
                          <p:cTn id="273" fill="hold">
                            <p:stCondLst>
                              <p:cond delay="0"/>
                            </p:stCondLst>
                            <p:childTnLst>
                              <p:par>
                                <p:cTn id="274" presetID="14" presetClass="exit" presetSubtype="10" fill="hold" grpId="0" nodeType="clickEffect">
                                  <p:stCondLst>
                                    <p:cond delay="0"/>
                                  </p:stCondLst>
                                  <p:childTnLst>
                                    <p:animEffect transition="out" filter="randombar(horizontal)">
                                      <p:cBhvr>
                                        <p:cTn id="275" dur="500"/>
                                        <p:tgtEl>
                                          <p:spTgt spid="324"/>
                                        </p:tgtEl>
                                      </p:cBhvr>
                                    </p:animEffect>
                                    <p:set>
                                      <p:cBhvr>
                                        <p:cTn id="276" dur="1" fill="hold">
                                          <p:stCondLst>
                                            <p:cond delay="499"/>
                                          </p:stCondLst>
                                        </p:cTn>
                                        <p:tgtEl>
                                          <p:spTgt spid="324"/>
                                        </p:tgtEl>
                                        <p:attrNameLst>
                                          <p:attrName>style.visibility</p:attrName>
                                        </p:attrNameLst>
                                      </p:cBhvr>
                                      <p:to>
                                        <p:strVal val="hidden"/>
                                      </p:to>
                                    </p:set>
                                  </p:childTnLst>
                                </p:cTn>
                              </p:par>
                              <p:par>
                                <p:cTn id="277" presetID="14" presetClass="entr" presetSubtype="10"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Effect transition="in" filter="randombar(horizontal)">
                                      <p:cBhvr>
                                        <p:cTn id="279" dur="500"/>
                                        <p:tgtEl>
                                          <p:spTgt spid="166"/>
                                        </p:tgtEl>
                                      </p:cBhvr>
                                    </p:animEffect>
                                  </p:childTnLst>
                                </p:cTn>
                              </p:par>
                            </p:childTnLst>
                          </p:cTn>
                        </p:par>
                      </p:childTnLst>
                    </p:cTn>
                  </p:par>
                </p:childTnLst>
              </p:cTn>
              <p:nextCondLst>
                <p:cond evt="onClick" delay="0">
                  <p:tgtEl>
                    <p:spTgt spid="324"/>
                  </p:tgtEl>
                </p:cond>
              </p:nextCondLst>
            </p:seq>
            <p:seq concurrent="1" nextAc="seek">
              <p:cTn id="280" restart="whenNotActive" fill="hold" evtFilter="cancelBubble" nodeType="interactiveSeq">
                <p:stCondLst>
                  <p:cond evt="onClick" delay="0">
                    <p:tgtEl>
                      <p:spTgt spid="327"/>
                    </p:tgtEl>
                  </p:cond>
                </p:stCondLst>
                <p:endSync evt="end" delay="0">
                  <p:rtn val="all"/>
                </p:endSync>
                <p:childTnLst>
                  <p:par>
                    <p:cTn id="281" fill="hold">
                      <p:stCondLst>
                        <p:cond delay="0"/>
                      </p:stCondLst>
                      <p:childTnLst>
                        <p:par>
                          <p:cTn id="282" fill="hold">
                            <p:stCondLst>
                              <p:cond delay="0"/>
                            </p:stCondLst>
                            <p:childTnLst>
                              <p:par>
                                <p:cTn id="283" presetID="14" presetClass="exit" presetSubtype="10" fill="hold" grpId="0" nodeType="clickEffect">
                                  <p:stCondLst>
                                    <p:cond delay="0"/>
                                  </p:stCondLst>
                                  <p:childTnLst>
                                    <p:animEffect transition="out" filter="randombar(horizontal)">
                                      <p:cBhvr>
                                        <p:cTn id="284" dur="500"/>
                                        <p:tgtEl>
                                          <p:spTgt spid="327"/>
                                        </p:tgtEl>
                                      </p:cBhvr>
                                    </p:animEffect>
                                    <p:set>
                                      <p:cBhvr>
                                        <p:cTn id="285" dur="1" fill="hold">
                                          <p:stCondLst>
                                            <p:cond delay="499"/>
                                          </p:stCondLst>
                                        </p:cTn>
                                        <p:tgtEl>
                                          <p:spTgt spid="327"/>
                                        </p:tgtEl>
                                        <p:attrNameLst>
                                          <p:attrName>style.visibility</p:attrName>
                                        </p:attrNameLst>
                                      </p:cBhvr>
                                      <p:to>
                                        <p:strVal val="hidden"/>
                                      </p:to>
                                    </p:set>
                                  </p:childTnLst>
                                </p:cTn>
                              </p:par>
                              <p:par>
                                <p:cTn id="286" presetID="14" presetClass="entr" presetSubtype="10" fill="hold" grpId="0" nodeType="withEffect">
                                  <p:stCondLst>
                                    <p:cond delay="0"/>
                                  </p:stCondLst>
                                  <p:childTnLst>
                                    <p:set>
                                      <p:cBhvr>
                                        <p:cTn id="287" dur="1" fill="hold">
                                          <p:stCondLst>
                                            <p:cond delay="0"/>
                                          </p:stCondLst>
                                        </p:cTn>
                                        <p:tgtEl>
                                          <p:spTgt spid="172"/>
                                        </p:tgtEl>
                                        <p:attrNameLst>
                                          <p:attrName>style.visibility</p:attrName>
                                        </p:attrNameLst>
                                      </p:cBhvr>
                                      <p:to>
                                        <p:strVal val="visible"/>
                                      </p:to>
                                    </p:set>
                                    <p:animEffect transition="in" filter="randombar(horizontal)">
                                      <p:cBhvr>
                                        <p:cTn id="288" dur="500"/>
                                        <p:tgtEl>
                                          <p:spTgt spid="172"/>
                                        </p:tgtEl>
                                      </p:cBhvr>
                                    </p:animEffect>
                                  </p:childTnLst>
                                </p:cTn>
                              </p:par>
                            </p:childTnLst>
                          </p:cTn>
                        </p:par>
                      </p:childTnLst>
                    </p:cTn>
                  </p:par>
                </p:childTnLst>
              </p:cTn>
              <p:nextCondLst>
                <p:cond evt="onClick" delay="0">
                  <p:tgtEl>
                    <p:spTgt spid="327"/>
                  </p:tgtEl>
                </p:cond>
              </p:nextCondLst>
            </p:seq>
            <p:seq concurrent="1" nextAc="seek">
              <p:cTn id="289" restart="whenNotActive" fill="hold" evtFilter="cancelBubble" nodeType="interactiveSeq">
                <p:stCondLst>
                  <p:cond evt="onClick" delay="0">
                    <p:tgtEl>
                      <p:spTgt spid="316"/>
                    </p:tgtEl>
                  </p:cond>
                </p:stCondLst>
                <p:endSync evt="end" delay="0">
                  <p:rtn val="all"/>
                </p:endSync>
                <p:childTnLst>
                  <p:par>
                    <p:cTn id="290" fill="hold">
                      <p:stCondLst>
                        <p:cond delay="0"/>
                      </p:stCondLst>
                      <p:childTnLst>
                        <p:par>
                          <p:cTn id="291" fill="hold">
                            <p:stCondLst>
                              <p:cond delay="0"/>
                            </p:stCondLst>
                            <p:childTnLst>
                              <p:par>
                                <p:cTn id="292" presetID="14" presetClass="exit" presetSubtype="10" fill="hold" grpId="0" nodeType="clickEffect">
                                  <p:stCondLst>
                                    <p:cond delay="0"/>
                                  </p:stCondLst>
                                  <p:childTnLst>
                                    <p:animEffect transition="out" filter="randombar(horizontal)">
                                      <p:cBhvr>
                                        <p:cTn id="293" dur="500"/>
                                        <p:tgtEl>
                                          <p:spTgt spid="316"/>
                                        </p:tgtEl>
                                      </p:cBhvr>
                                    </p:animEffect>
                                    <p:set>
                                      <p:cBhvr>
                                        <p:cTn id="294" dur="1" fill="hold">
                                          <p:stCondLst>
                                            <p:cond delay="499"/>
                                          </p:stCondLst>
                                        </p:cTn>
                                        <p:tgtEl>
                                          <p:spTgt spid="316"/>
                                        </p:tgtEl>
                                        <p:attrNameLst>
                                          <p:attrName>style.visibility</p:attrName>
                                        </p:attrNameLst>
                                      </p:cBhvr>
                                      <p:to>
                                        <p:strVal val="hidden"/>
                                      </p:to>
                                    </p:set>
                                  </p:childTnLst>
                                </p:cTn>
                              </p:par>
                              <p:par>
                                <p:cTn id="295" presetID="14" presetClass="entr" presetSubtype="10" fill="hold" grpId="0" nodeType="withEffect">
                                  <p:stCondLst>
                                    <p:cond delay="0"/>
                                  </p:stCondLst>
                                  <p:childTnLst>
                                    <p:set>
                                      <p:cBhvr>
                                        <p:cTn id="296" dur="1" fill="hold">
                                          <p:stCondLst>
                                            <p:cond delay="0"/>
                                          </p:stCondLst>
                                        </p:cTn>
                                        <p:tgtEl>
                                          <p:spTgt spid="181"/>
                                        </p:tgtEl>
                                        <p:attrNameLst>
                                          <p:attrName>style.visibility</p:attrName>
                                        </p:attrNameLst>
                                      </p:cBhvr>
                                      <p:to>
                                        <p:strVal val="visible"/>
                                      </p:to>
                                    </p:set>
                                    <p:animEffect transition="in" filter="randombar(horizontal)">
                                      <p:cBhvr>
                                        <p:cTn id="297" dur="500"/>
                                        <p:tgtEl>
                                          <p:spTgt spid="181"/>
                                        </p:tgtEl>
                                      </p:cBhvr>
                                    </p:animEffect>
                                  </p:childTnLst>
                                </p:cTn>
                              </p:par>
                            </p:childTnLst>
                          </p:cTn>
                        </p:par>
                      </p:childTnLst>
                    </p:cTn>
                  </p:par>
                </p:childTnLst>
              </p:cTn>
              <p:nextCondLst>
                <p:cond evt="onClick" delay="0">
                  <p:tgtEl>
                    <p:spTgt spid="316"/>
                  </p:tgtEl>
                </p:cond>
              </p:nextCondLst>
            </p:seq>
            <p:seq concurrent="1" nextAc="seek">
              <p:cTn id="298" restart="whenNotActive" fill="hold" evtFilter="cancelBubble" nodeType="interactiveSeq">
                <p:stCondLst>
                  <p:cond evt="onClick" delay="0">
                    <p:tgtEl>
                      <p:spTgt spid="322"/>
                    </p:tgtEl>
                  </p:cond>
                </p:stCondLst>
                <p:endSync evt="end" delay="0">
                  <p:rtn val="all"/>
                </p:endSync>
                <p:childTnLst>
                  <p:par>
                    <p:cTn id="299" fill="hold">
                      <p:stCondLst>
                        <p:cond delay="0"/>
                      </p:stCondLst>
                      <p:childTnLst>
                        <p:par>
                          <p:cTn id="300" fill="hold">
                            <p:stCondLst>
                              <p:cond delay="0"/>
                            </p:stCondLst>
                            <p:childTnLst>
                              <p:par>
                                <p:cTn id="301" presetID="14" presetClass="exit" presetSubtype="10" fill="hold" grpId="0" nodeType="clickEffect">
                                  <p:stCondLst>
                                    <p:cond delay="0"/>
                                  </p:stCondLst>
                                  <p:childTnLst>
                                    <p:animEffect transition="out" filter="randombar(horizontal)">
                                      <p:cBhvr>
                                        <p:cTn id="302" dur="500"/>
                                        <p:tgtEl>
                                          <p:spTgt spid="322"/>
                                        </p:tgtEl>
                                      </p:cBhvr>
                                    </p:animEffect>
                                    <p:set>
                                      <p:cBhvr>
                                        <p:cTn id="303" dur="1" fill="hold">
                                          <p:stCondLst>
                                            <p:cond delay="499"/>
                                          </p:stCondLst>
                                        </p:cTn>
                                        <p:tgtEl>
                                          <p:spTgt spid="322"/>
                                        </p:tgtEl>
                                        <p:attrNameLst>
                                          <p:attrName>style.visibility</p:attrName>
                                        </p:attrNameLst>
                                      </p:cBhvr>
                                      <p:to>
                                        <p:strVal val="hidden"/>
                                      </p:to>
                                    </p:set>
                                  </p:childTnLst>
                                </p:cTn>
                              </p:par>
                              <p:par>
                                <p:cTn id="304" presetID="14" presetClass="entr" presetSubtype="10" fill="hold" grpId="0" nodeType="withEffect">
                                  <p:stCondLst>
                                    <p:cond delay="0"/>
                                  </p:stCondLst>
                                  <p:childTnLst>
                                    <p:set>
                                      <p:cBhvr>
                                        <p:cTn id="305" dur="1" fill="hold">
                                          <p:stCondLst>
                                            <p:cond delay="0"/>
                                          </p:stCondLst>
                                        </p:cTn>
                                        <p:tgtEl>
                                          <p:spTgt spid="175"/>
                                        </p:tgtEl>
                                        <p:attrNameLst>
                                          <p:attrName>style.visibility</p:attrName>
                                        </p:attrNameLst>
                                      </p:cBhvr>
                                      <p:to>
                                        <p:strVal val="visible"/>
                                      </p:to>
                                    </p:set>
                                    <p:animEffect transition="in" filter="randombar(horizontal)">
                                      <p:cBhvr>
                                        <p:cTn id="306" dur="500"/>
                                        <p:tgtEl>
                                          <p:spTgt spid="175"/>
                                        </p:tgtEl>
                                      </p:cBhvr>
                                    </p:animEffect>
                                  </p:childTnLst>
                                </p:cTn>
                              </p:par>
                            </p:childTnLst>
                          </p:cTn>
                        </p:par>
                      </p:childTnLst>
                    </p:cTn>
                  </p:par>
                </p:childTnLst>
              </p:cTn>
              <p:nextCondLst>
                <p:cond evt="onClick" delay="0">
                  <p:tgtEl>
                    <p:spTgt spid="322"/>
                  </p:tgtEl>
                </p:cond>
              </p:nextCondLst>
            </p:seq>
            <p:seq concurrent="1" nextAc="seek">
              <p:cTn id="307" restart="whenNotActive" fill="hold" evtFilter="cancelBubble" nodeType="interactiveSeq">
                <p:stCondLst>
                  <p:cond evt="onClick" delay="0">
                    <p:tgtEl>
                      <p:spTgt spid="326"/>
                    </p:tgtEl>
                  </p:cond>
                </p:stCondLst>
                <p:endSync evt="end" delay="0">
                  <p:rtn val="all"/>
                </p:endSync>
                <p:childTnLst>
                  <p:par>
                    <p:cTn id="308" fill="hold">
                      <p:stCondLst>
                        <p:cond delay="0"/>
                      </p:stCondLst>
                      <p:childTnLst>
                        <p:par>
                          <p:cTn id="309" fill="hold">
                            <p:stCondLst>
                              <p:cond delay="0"/>
                            </p:stCondLst>
                            <p:childTnLst>
                              <p:par>
                                <p:cTn id="310" presetID="14" presetClass="exit" presetSubtype="10" fill="hold" grpId="0" nodeType="clickEffect">
                                  <p:stCondLst>
                                    <p:cond delay="0"/>
                                  </p:stCondLst>
                                  <p:childTnLst>
                                    <p:animEffect transition="out" filter="randombar(horizontal)">
                                      <p:cBhvr>
                                        <p:cTn id="311" dur="500"/>
                                        <p:tgtEl>
                                          <p:spTgt spid="326"/>
                                        </p:tgtEl>
                                      </p:cBhvr>
                                    </p:animEffect>
                                    <p:set>
                                      <p:cBhvr>
                                        <p:cTn id="312" dur="1" fill="hold">
                                          <p:stCondLst>
                                            <p:cond delay="499"/>
                                          </p:stCondLst>
                                        </p:cTn>
                                        <p:tgtEl>
                                          <p:spTgt spid="326"/>
                                        </p:tgtEl>
                                        <p:attrNameLst>
                                          <p:attrName>style.visibility</p:attrName>
                                        </p:attrNameLst>
                                      </p:cBhvr>
                                      <p:to>
                                        <p:strVal val="hidden"/>
                                      </p:to>
                                    </p:set>
                                  </p:childTnLst>
                                </p:cTn>
                              </p:par>
                              <p:par>
                                <p:cTn id="313" presetID="14" presetClass="entr" presetSubtype="10" fill="hold" grpId="0" nodeType="withEffect">
                                  <p:stCondLst>
                                    <p:cond delay="0"/>
                                  </p:stCondLst>
                                  <p:childTnLst>
                                    <p:set>
                                      <p:cBhvr>
                                        <p:cTn id="314" dur="1" fill="hold">
                                          <p:stCondLst>
                                            <p:cond delay="0"/>
                                          </p:stCondLst>
                                        </p:cTn>
                                        <p:tgtEl>
                                          <p:spTgt spid="158"/>
                                        </p:tgtEl>
                                        <p:attrNameLst>
                                          <p:attrName>style.visibility</p:attrName>
                                        </p:attrNameLst>
                                      </p:cBhvr>
                                      <p:to>
                                        <p:strVal val="visible"/>
                                      </p:to>
                                    </p:set>
                                    <p:animEffect transition="in" filter="randombar(horizontal)">
                                      <p:cBhvr>
                                        <p:cTn id="315" dur="500"/>
                                        <p:tgtEl>
                                          <p:spTgt spid="158"/>
                                        </p:tgtEl>
                                      </p:cBhvr>
                                    </p:animEffect>
                                  </p:childTnLst>
                                </p:cTn>
                              </p:par>
                            </p:childTnLst>
                          </p:cTn>
                        </p:par>
                      </p:childTnLst>
                    </p:cTn>
                  </p:par>
                </p:childTnLst>
              </p:cTn>
              <p:nextCondLst>
                <p:cond evt="onClick" delay="0">
                  <p:tgtEl>
                    <p:spTgt spid="326"/>
                  </p:tgtEl>
                </p:cond>
              </p:nextCondLst>
            </p:seq>
            <p:seq concurrent="1" nextAc="seek">
              <p:cTn id="316" restart="whenNotActive" fill="hold" evtFilter="cancelBubble" nodeType="interactiveSeq">
                <p:stCondLst>
                  <p:cond evt="onClick" delay="0">
                    <p:tgtEl>
                      <p:spTgt spid="309"/>
                    </p:tgtEl>
                  </p:cond>
                </p:stCondLst>
                <p:endSync evt="end" delay="0">
                  <p:rtn val="all"/>
                </p:endSync>
                <p:childTnLst>
                  <p:par>
                    <p:cTn id="317" fill="hold">
                      <p:stCondLst>
                        <p:cond delay="0"/>
                      </p:stCondLst>
                      <p:childTnLst>
                        <p:par>
                          <p:cTn id="318" fill="hold">
                            <p:stCondLst>
                              <p:cond delay="0"/>
                            </p:stCondLst>
                            <p:childTnLst>
                              <p:par>
                                <p:cTn id="319" presetID="14" presetClass="exit" presetSubtype="10" fill="hold" grpId="0" nodeType="clickEffect">
                                  <p:stCondLst>
                                    <p:cond delay="0"/>
                                  </p:stCondLst>
                                  <p:childTnLst>
                                    <p:animEffect transition="out" filter="randombar(horizontal)">
                                      <p:cBhvr>
                                        <p:cTn id="320" dur="500"/>
                                        <p:tgtEl>
                                          <p:spTgt spid="309"/>
                                        </p:tgtEl>
                                      </p:cBhvr>
                                    </p:animEffect>
                                    <p:set>
                                      <p:cBhvr>
                                        <p:cTn id="321" dur="1" fill="hold">
                                          <p:stCondLst>
                                            <p:cond delay="499"/>
                                          </p:stCondLst>
                                        </p:cTn>
                                        <p:tgtEl>
                                          <p:spTgt spid="309"/>
                                        </p:tgtEl>
                                        <p:attrNameLst>
                                          <p:attrName>style.visibility</p:attrName>
                                        </p:attrNameLst>
                                      </p:cBhvr>
                                      <p:to>
                                        <p:strVal val="hidden"/>
                                      </p:to>
                                    </p:set>
                                  </p:childTnLst>
                                </p:cTn>
                              </p:par>
                              <p:par>
                                <p:cTn id="322" presetID="14" presetClass="entr" presetSubtype="10" fill="hold" grpId="0" nodeType="withEffect">
                                  <p:stCondLst>
                                    <p:cond delay="0"/>
                                  </p:stCondLst>
                                  <p:childTnLst>
                                    <p:set>
                                      <p:cBhvr>
                                        <p:cTn id="323" dur="1" fill="hold">
                                          <p:stCondLst>
                                            <p:cond delay="0"/>
                                          </p:stCondLst>
                                        </p:cTn>
                                        <p:tgtEl>
                                          <p:spTgt spid="182"/>
                                        </p:tgtEl>
                                        <p:attrNameLst>
                                          <p:attrName>style.visibility</p:attrName>
                                        </p:attrNameLst>
                                      </p:cBhvr>
                                      <p:to>
                                        <p:strVal val="visible"/>
                                      </p:to>
                                    </p:set>
                                    <p:animEffect transition="in" filter="randombar(horizontal)">
                                      <p:cBhvr>
                                        <p:cTn id="324" dur="500"/>
                                        <p:tgtEl>
                                          <p:spTgt spid="182"/>
                                        </p:tgtEl>
                                      </p:cBhvr>
                                    </p:animEffect>
                                  </p:childTnLst>
                                </p:cTn>
                              </p:par>
                            </p:childTnLst>
                          </p:cTn>
                        </p:par>
                      </p:childTnLst>
                    </p:cTn>
                  </p:par>
                </p:childTnLst>
              </p:cTn>
              <p:nextCondLst>
                <p:cond evt="onClick" delay="0">
                  <p:tgtEl>
                    <p:spTgt spid="309"/>
                  </p:tgtEl>
                </p:cond>
              </p:nextCondLst>
            </p:seq>
            <p:seq concurrent="1" nextAc="seek">
              <p:cTn id="325" restart="whenNotActive" fill="hold" evtFilter="cancelBubble" nodeType="interactiveSeq">
                <p:stCondLst>
                  <p:cond evt="onClick" delay="0">
                    <p:tgtEl>
                      <p:spTgt spid="314"/>
                    </p:tgtEl>
                  </p:cond>
                </p:stCondLst>
                <p:endSync evt="end" delay="0">
                  <p:rtn val="all"/>
                </p:endSync>
                <p:childTnLst>
                  <p:par>
                    <p:cTn id="326" fill="hold">
                      <p:stCondLst>
                        <p:cond delay="0"/>
                      </p:stCondLst>
                      <p:childTnLst>
                        <p:par>
                          <p:cTn id="327" fill="hold">
                            <p:stCondLst>
                              <p:cond delay="0"/>
                            </p:stCondLst>
                            <p:childTnLst>
                              <p:par>
                                <p:cTn id="328" presetID="14" presetClass="exit" presetSubtype="10" fill="hold" grpId="0" nodeType="clickEffect">
                                  <p:stCondLst>
                                    <p:cond delay="0"/>
                                  </p:stCondLst>
                                  <p:childTnLst>
                                    <p:animEffect transition="out" filter="randombar(horizontal)">
                                      <p:cBhvr>
                                        <p:cTn id="329" dur="500"/>
                                        <p:tgtEl>
                                          <p:spTgt spid="314"/>
                                        </p:tgtEl>
                                      </p:cBhvr>
                                    </p:animEffect>
                                    <p:set>
                                      <p:cBhvr>
                                        <p:cTn id="330" dur="1" fill="hold">
                                          <p:stCondLst>
                                            <p:cond delay="499"/>
                                          </p:stCondLst>
                                        </p:cTn>
                                        <p:tgtEl>
                                          <p:spTgt spid="314"/>
                                        </p:tgtEl>
                                        <p:attrNameLst>
                                          <p:attrName>style.visibility</p:attrName>
                                        </p:attrNameLst>
                                      </p:cBhvr>
                                      <p:to>
                                        <p:strVal val="hidden"/>
                                      </p:to>
                                    </p:set>
                                  </p:childTnLst>
                                </p:cTn>
                              </p:par>
                              <p:par>
                                <p:cTn id="331" presetID="14" presetClass="entr" presetSubtype="10" fill="hold" grpId="0" nodeType="withEffect">
                                  <p:stCondLst>
                                    <p:cond delay="0"/>
                                  </p:stCondLst>
                                  <p:childTnLst>
                                    <p:set>
                                      <p:cBhvr>
                                        <p:cTn id="332" dur="1" fill="hold">
                                          <p:stCondLst>
                                            <p:cond delay="0"/>
                                          </p:stCondLst>
                                        </p:cTn>
                                        <p:tgtEl>
                                          <p:spTgt spid="169"/>
                                        </p:tgtEl>
                                        <p:attrNameLst>
                                          <p:attrName>style.visibility</p:attrName>
                                        </p:attrNameLst>
                                      </p:cBhvr>
                                      <p:to>
                                        <p:strVal val="visible"/>
                                      </p:to>
                                    </p:set>
                                    <p:animEffect transition="in" filter="randombar(horizontal)">
                                      <p:cBhvr>
                                        <p:cTn id="333" dur="500"/>
                                        <p:tgtEl>
                                          <p:spTgt spid="169"/>
                                        </p:tgtEl>
                                      </p:cBhvr>
                                    </p:animEffect>
                                  </p:childTnLst>
                                </p:cTn>
                              </p:par>
                            </p:childTnLst>
                          </p:cTn>
                        </p:par>
                      </p:childTnLst>
                    </p:cTn>
                  </p:par>
                </p:childTnLst>
              </p:cTn>
              <p:nextCondLst>
                <p:cond evt="onClick" delay="0">
                  <p:tgtEl>
                    <p:spTgt spid="314"/>
                  </p:tgtEl>
                </p:cond>
              </p:nextCondLst>
            </p:seq>
            <p:seq concurrent="1" nextAc="seek">
              <p:cTn id="334" restart="whenNotActive" fill="hold" evtFilter="cancelBubble" nodeType="interactiveSeq">
                <p:stCondLst>
                  <p:cond evt="onClick" delay="0">
                    <p:tgtEl>
                      <p:spTgt spid="323"/>
                    </p:tgtEl>
                  </p:cond>
                </p:stCondLst>
                <p:endSync evt="end" delay="0">
                  <p:rtn val="all"/>
                </p:endSync>
                <p:childTnLst>
                  <p:par>
                    <p:cTn id="335" fill="hold">
                      <p:stCondLst>
                        <p:cond delay="0"/>
                      </p:stCondLst>
                      <p:childTnLst>
                        <p:par>
                          <p:cTn id="336" fill="hold">
                            <p:stCondLst>
                              <p:cond delay="0"/>
                            </p:stCondLst>
                            <p:childTnLst>
                              <p:par>
                                <p:cTn id="337" presetID="14" presetClass="exit" presetSubtype="10" fill="hold" grpId="0" nodeType="clickEffect">
                                  <p:stCondLst>
                                    <p:cond delay="0"/>
                                  </p:stCondLst>
                                  <p:childTnLst>
                                    <p:animEffect transition="out" filter="randombar(horizontal)">
                                      <p:cBhvr>
                                        <p:cTn id="338" dur="500"/>
                                        <p:tgtEl>
                                          <p:spTgt spid="323"/>
                                        </p:tgtEl>
                                      </p:cBhvr>
                                    </p:animEffect>
                                    <p:set>
                                      <p:cBhvr>
                                        <p:cTn id="339" dur="1" fill="hold">
                                          <p:stCondLst>
                                            <p:cond delay="499"/>
                                          </p:stCondLst>
                                        </p:cTn>
                                        <p:tgtEl>
                                          <p:spTgt spid="323"/>
                                        </p:tgtEl>
                                        <p:attrNameLst>
                                          <p:attrName>style.visibility</p:attrName>
                                        </p:attrNameLst>
                                      </p:cBhvr>
                                      <p:to>
                                        <p:strVal val="hidden"/>
                                      </p:to>
                                    </p:set>
                                  </p:childTnLst>
                                </p:cTn>
                              </p:par>
                              <p:par>
                                <p:cTn id="340" presetID="14" presetClass="entr" presetSubtype="10" fill="hold" grpId="0" nodeType="withEffect">
                                  <p:stCondLst>
                                    <p:cond delay="0"/>
                                  </p:stCondLst>
                                  <p:childTnLst>
                                    <p:set>
                                      <p:cBhvr>
                                        <p:cTn id="341" dur="1" fill="hold">
                                          <p:stCondLst>
                                            <p:cond delay="0"/>
                                          </p:stCondLst>
                                        </p:cTn>
                                        <p:tgtEl>
                                          <p:spTgt spid="151"/>
                                        </p:tgtEl>
                                        <p:attrNameLst>
                                          <p:attrName>style.visibility</p:attrName>
                                        </p:attrNameLst>
                                      </p:cBhvr>
                                      <p:to>
                                        <p:strVal val="visible"/>
                                      </p:to>
                                    </p:set>
                                    <p:animEffect transition="in" filter="randombar(horizontal)">
                                      <p:cBhvr>
                                        <p:cTn id="342" dur="500"/>
                                        <p:tgtEl>
                                          <p:spTgt spid="151"/>
                                        </p:tgtEl>
                                      </p:cBhvr>
                                    </p:animEffect>
                                  </p:childTnLst>
                                </p:cTn>
                              </p:par>
                            </p:childTnLst>
                          </p:cTn>
                        </p:par>
                      </p:childTnLst>
                    </p:cTn>
                  </p:par>
                </p:childTnLst>
              </p:cTn>
              <p:nextCondLst>
                <p:cond evt="onClick" delay="0">
                  <p:tgtEl>
                    <p:spTgt spid="323"/>
                  </p:tgtEl>
                </p:cond>
              </p:nextCondLst>
            </p:seq>
            <p:seq concurrent="1" nextAc="seek">
              <p:cTn id="343" restart="whenNotActive" fill="hold" evtFilter="cancelBubble" nodeType="interactiveSeq">
                <p:stCondLst>
                  <p:cond evt="onClick" delay="0">
                    <p:tgtEl>
                      <p:spTgt spid="325"/>
                    </p:tgtEl>
                  </p:cond>
                </p:stCondLst>
                <p:endSync evt="end" delay="0">
                  <p:rtn val="all"/>
                </p:endSync>
                <p:childTnLst>
                  <p:par>
                    <p:cTn id="344" fill="hold">
                      <p:stCondLst>
                        <p:cond delay="0"/>
                      </p:stCondLst>
                      <p:childTnLst>
                        <p:par>
                          <p:cTn id="345" fill="hold">
                            <p:stCondLst>
                              <p:cond delay="0"/>
                            </p:stCondLst>
                            <p:childTnLst>
                              <p:par>
                                <p:cTn id="346" presetID="14" presetClass="exit" presetSubtype="10" fill="hold" grpId="0" nodeType="clickEffect">
                                  <p:stCondLst>
                                    <p:cond delay="0"/>
                                  </p:stCondLst>
                                  <p:childTnLst>
                                    <p:animEffect transition="out" filter="randombar(horizontal)">
                                      <p:cBhvr>
                                        <p:cTn id="347" dur="500"/>
                                        <p:tgtEl>
                                          <p:spTgt spid="325"/>
                                        </p:tgtEl>
                                      </p:cBhvr>
                                    </p:animEffect>
                                    <p:set>
                                      <p:cBhvr>
                                        <p:cTn id="348" dur="1" fill="hold">
                                          <p:stCondLst>
                                            <p:cond delay="499"/>
                                          </p:stCondLst>
                                        </p:cTn>
                                        <p:tgtEl>
                                          <p:spTgt spid="325"/>
                                        </p:tgtEl>
                                        <p:attrNameLst>
                                          <p:attrName>style.visibility</p:attrName>
                                        </p:attrNameLst>
                                      </p:cBhvr>
                                      <p:to>
                                        <p:strVal val="hidden"/>
                                      </p:to>
                                    </p:set>
                                  </p:childTnLst>
                                </p:cTn>
                              </p:par>
                              <p:par>
                                <p:cTn id="349" presetID="14" presetClass="entr" presetSubtype="10" fill="hold" grpId="0" nodeType="withEffect">
                                  <p:stCondLst>
                                    <p:cond delay="0"/>
                                  </p:stCondLst>
                                  <p:childTnLst>
                                    <p:set>
                                      <p:cBhvr>
                                        <p:cTn id="350" dur="1" fill="hold">
                                          <p:stCondLst>
                                            <p:cond delay="0"/>
                                          </p:stCondLst>
                                        </p:cTn>
                                        <p:tgtEl>
                                          <p:spTgt spid="174"/>
                                        </p:tgtEl>
                                        <p:attrNameLst>
                                          <p:attrName>style.visibility</p:attrName>
                                        </p:attrNameLst>
                                      </p:cBhvr>
                                      <p:to>
                                        <p:strVal val="visible"/>
                                      </p:to>
                                    </p:set>
                                    <p:animEffect transition="in" filter="randombar(horizontal)">
                                      <p:cBhvr>
                                        <p:cTn id="351" dur="500"/>
                                        <p:tgtEl>
                                          <p:spTgt spid="174"/>
                                        </p:tgtEl>
                                      </p:cBhvr>
                                    </p:animEffect>
                                  </p:childTnLst>
                                </p:cTn>
                              </p:par>
                            </p:childTnLst>
                          </p:cTn>
                        </p:par>
                      </p:childTnLst>
                    </p:cTn>
                  </p:par>
                </p:childTnLst>
              </p:cTn>
              <p:nextCondLst>
                <p:cond evt="onClick" delay="0">
                  <p:tgtEl>
                    <p:spTgt spid="325"/>
                  </p:tgtEl>
                </p:cond>
              </p:nextCondLst>
            </p:seq>
            <p:seq concurrent="1" nextAc="seek">
              <p:cTn id="352" restart="whenNotActive" fill="hold" evtFilter="cancelBubble" nodeType="interactiveSeq">
                <p:stCondLst>
                  <p:cond evt="onClick" delay="0">
                    <p:tgtEl>
                      <p:spTgt spid="328"/>
                    </p:tgtEl>
                  </p:cond>
                </p:stCondLst>
                <p:endSync evt="end" delay="0">
                  <p:rtn val="all"/>
                </p:endSync>
                <p:childTnLst>
                  <p:par>
                    <p:cTn id="353" fill="hold">
                      <p:stCondLst>
                        <p:cond delay="0"/>
                      </p:stCondLst>
                      <p:childTnLst>
                        <p:par>
                          <p:cTn id="354" fill="hold">
                            <p:stCondLst>
                              <p:cond delay="0"/>
                            </p:stCondLst>
                            <p:childTnLst>
                              <p:par>
                                <p:cTn id="355" presetID="14" presetClass="exit" presetSubtype="10" fill="hold" grpId="0" nodeType="clickEffect">
                                  <p:stCondLst>
                                    <p:cond delay="0"/>
                                  </p:stCondLst>
                                  <p:childTnLst>
                                    <p:animEffect transition="out" filter="randombar(horizontal)">
                                      <p:cBhvr>
                                        <p:cTn id="356" dur="500"/>
                                        <p:tgtEl>
                                          <p:spTgt spid="328"/>
                                        </p:tgtEl>
                                      </p:cBhvr>
                                    </p:animEffect>
                                    <p:set>
                                      <p:cBhvr>
                                        <p:cTn id="357" dur="1" fill="hold">
                                          <p:stCondLst>
                                            <p:cond delay="499"/>
                                          </p:stCondLst>
                                        </p:cTn>
                                        <p:tgtEl>
                                          <p:spTgt spid="328"/>
                                        </p:tgtEl>
                                        <p:attrNameLst>
                                          <p:attrName>style.visibility</p:attrName>
                                        </p:attrNameLst>
                                      </p:cBhvr>
                                      <p:to>
                                        <p:strVal val="hidden"/>
                                      </p:to>
                                    </p:set>
                                  </p:childTnLst>
                                </p:cTn>
                              </p:par>
                              <p:par>
                                <p:cTn id="358" presetID="14" presetClass="entr" presetSubtype="10" fill="hold" grpId="0" nodeType="withEffect">
                                  <p:stCondLst>
                                    <p:cond delay="0"/>
                                  </p:stCondLst>
                                  <p:childTnLst>
                                    <p:set>
                                      <p:cBhvr>
                                        <p:cTn id="359" dur="1" fill="hold">
                                          <p:stCondLst>
                                            <p:cond delay="0"/>
                                          </p:stCondLst>
                                        </p:cTn>
                                        <p:tgtEl>
                                          <p:spTgt spid="187"/>
                                        </p:tgtEl>
                                        <p:attrNameLst>
                                          <p:attrName>style.visibility</p:attrName>
                                        </p:attrNameLst>
                                      </p:cBhvr>
                                      <p:to>
                                        <p:strVal val="visible"/>
                                      </p:to>
                                    </p:set>
                                    <p:animEffect transition="in" filter="randombar(horizontal)">
                                      <p:cBhvr>
                                        <p:cTn id="360" dur="500"/>
                                        <p:tgtEl>
                                          <p:spTgt spid="187"/>
                                        </p:tgtEl>
                                      </p:cBhvr>
                                    </p:animEffect>
                                  </p:childTnLst>
                                </p:cTn>
                              </p:par>
                            </p:childTnLst>
                          </p:cTn>
                        </p:par>
                      </p:childTnLst>
                    </p:cTn>
                  </p:par>
                </p:childTnLst>
              </p:cTn>
              <p:nextCondLst>
                <p:cond evt="onClick" delay="0">
                  <p:tgtEl>
                    <p:spTgt spid="328"/>
                  </p:tgtEl>
                </p:cond>
              </p:nextCondLst>
            </p:seq>
            <p:seq concurrent="1" nextAc="seek">
              <p:cTn id="361" restart="whenNotActive" fill="hold" evtFilter="cancelBubble" nodeType="interactiveSeq">
                <p:stCondLst>
                  <p:cond evt="onClick" delay="0">
                    <p:tgtEl>
                      <p:spTgt spid="300"/>
                    </p:tgtEl>
                  </p:cond>
                </p:stCondLst>
                <p:endSync evt="end" delay="0">
                  <p:rtn val="all"/>
                </p:endSync>
                <p:childTnLst>
                  <p:par>
                    <p:cTn id="362" fill="hold">
                      <p:stCondLst>
                        <p:cond delay="0"/>
                      </p:stCondLst>
                      <p:childTnLst>
                        <p:par>
                          <p:cTn id="363" fill="hold">
                            <p:stCondLst>
                              <p:cond delay="0"/>
                            </p:stCondLst>
                            <p:childTnLst>
                              <p:par>
                                <p:cTn id="364" presetID="14" presetClass="exit" presetSubtype="10" fill="hold" grpId="0" nodeType="clickEffect">
                                  <p:stCondLst>
                                    <p:cond delay="0"/>
                                  </p:stCondLst>
                                  <p:childTnLst>
                                    <p:animEffect transition="out" filter="randombar(horizontal)">
                                      <p:cBhvr>
                                        <p:cTn id="365" dur="500"/>
                                        <p:tgtEl>
                                          <p:spTgt spid="300"/>
                                        </p:tgtEl>
                                      </p:cBhvr>
                                    </p:animEffect>
                                    <p:set>
                                      <p:cBhvr>
                                        <p:cTn id="366" dur="1" fill="hold">
                                          <p:stCondLst>
                                            <p:cond delay="499"/>
                                          </p:stCondLst>
                                        </p:cTn>
                                        <p:tgtEl>
                                          <p:spTgt spid="300"/>
                                        </p:tgtEl>
                                        <p:attrNameLst>
                                          <p:attrName>style.visibility</p:attrName>
                                        </p:attrNameLst>
                                      </p:cBhvr>
                                      <p:to>
                                        <p:strVal val="hidden"/>
                                      </p:to>
                                    </p:set>
                                  </p:childTnLst>
                                </p:cTn>
                              </p:par>
                              <p:par>
                                <p:cTn id="367" presetID="14" presetClass="entr" presetSubtype="10" fill="hold" grpId="0" nodeType="with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randombar(horizontal)">
                                      <p:cBhvr>
                                        <p:cTn id="369" dur="500"/>
                                        <p:tgtEl>
                                          <p:spTgt spid="154"/>
                                        </p:tgtEl>
                                      </p:cBhvr>
                                    </p:animEffect>
                                  </p:childTnLst>
                                </p:cTn>
                              </p:par>
                            </p:childTnLst>
                          </p:cTn>
                        </p:par>
                      </p:childTnLst>
                    </p:cTn>
                  </p:par>
                </p:childTnLst>
              </p:cTn>
              <p:nextCondLst>
                <p:cond evt="onClick" delay="0">
                  <p:tgtEl>
                    <p:spTgt spid="300"/>
                  </p:tgtEl>
                </p:cond>
              </p:nextCondLst>
            </p:seq>
            <p:seq concurrent="1" nextAc="seek">
              <p:cTn id="370" restart="whenNotActive" fill="hold" evtFilter="cancelBubble" nodeType="interactiveSeq">
                <p:stCondLst>
                  <p:cond evt="onClick" delay="0">
                    <p:tgtEl>
                      <p:spTgt spid="310"/>
                    </p:tgtEl>
                  </p:cond>
                </p:stCondLst>
                <p:endSync evt="end" delay="0">
                  <p:rtn val="all"/>
                </p:endSync>
                <p:childTnLst>
                  <p:par>
                    <p:cTn id="371" fill="hold">
                      <p:stCondLst>
                        <p:cond delay="0"/>
                      </p:stCondLst>
                      <p:childTnLst>
                        <p:par>
                          <p:cTn id="372" fill="hold">
                            <p:stCondLst>
                              <p:cond delay="0"/>
                            </p:stCondLst>
                            <p:childTnLst>
                              <p:par>
                                <p:cTn id="373" presetID="14" presetClass="exit" presetSubtype="10" fill="hold" grpId="0" nodeType="clickEffect">
                                  <p:stCondLst>
                                    <p:cond delay="0"/>
                                  </p:stCondLst>
                                  <p:childTnLst>
                                    <p:animEffect transition="out" filter="randombar(horizontal)">
                                      <p:cBhvr>
                                        <p:cTn id="374" dur="500"/>
                                        <p:tgtEl>
                                          <p:spTgt spid="310"/>
                                        </p:tgtEl>
                                      </p:cBhvr>
                                    </p:animEffect>
                                    <p:set>
                                      <p:cBhvr>
                                        <p:cTn id="375" dur="1" fill="hold">
                                          <p:stCondLst>
                                            <p:cond delay="499"/>
                                          </p:stCondLst>
                                        </p:cTn>
                                        <p:tgtEl>
                                          <p:spTgt spid="310"/>
                                        </p:tgtEl>
                                        <p:attrNameLst>
                                          <p:attrName>style.visibility</p:attrName>
                                        </p:attrNameLst>
                                      </p:cBhvr>
                                      <p:to>
                                        <p:strVal val="hidden"/>
                                      </p:to>
                                    </p:set>
                                  </p:childTnLst>
                                </p:cTn>
                              </p:par>
                              <p:par>
                                <p:cTn id="376" presetID="14" presetClass="entr" presetSubtype="10" fill="hold" grpId="0" nodeType="withEffect">
                                  <p:stCondLst>
                                    <p:cond delay="0"/>
                                  </p:stCondLst>
                                  <p:childTnLst>
                                    <p:set>
                                      <p:cBhvr>
                                        <p:cTn id="377" dur="1" fill="hold">
                                          <p:stCondLst>
                                            <p:cond delay="0"/>
                                          </p:stCondLst>
                                        </p:cTn>
                                        <p:tgtEl>
                                          <p:spTgt spid="171"/>
                                        </p:tgtEl>
                                        <p:attrNameLst>
                                          <p:attrName>style.visibility</p:attrName>
                                        </p:attrNameLst>
                                      </p:cBhvr>
                                      <p:to>
                                        <p:strVal val="visible"/>
                                      </p:to>
                                    </p:set>
                                    <p:animEffect transition="in" filter="randombar(horizontal)">
                                      <p:cBhvr>
                                        <p:cTn id="378" dur="500"/>
                                        <p:tgtEl>
                                          <p:spTgt spid="171"/>
                                        </p:tgtEl>
                                      </p:cBhvr>
                                    </p:animEffect>
                                  </p:childTnLst>
                                </p:cTn>
                              </p:par>
                            </p:childTnLst>
                          </p:cTn>
                        </p:par>
                      </p:childTnLst>
                    </p:cTn>
                  </p:par>
                </p:childTnLst>
              </p:cTn>
              <p:nextCondLst>
                <p:cond evt="onClick" delay="0">
                  <p:tgtEl>
                    <p:spTgt spid="310"/>
                  </p:tgtEl>
                </p:cond>
              </p:nextCondLst>
            </p:seq>
            <p:seq concurrent="1" nextAc="seek">
              <p:cTn id="379" restart="whenNotActive" fill="hold" evtFilter="cancelBubble" nodeType="interactiveSeq">
                <p:stCondLst>
                  <p:cond evt="onClick" delay="0">
                    <p:tgtEl>
                      <p:spTgt spid="315"/>
                    </p:tgtEl>
                  </p:cond>
                </p:stCondLst>
                <p:endSync evt="end" delay="0">
                  <p:rtn val="all"/>
                </p:endSync>
                <p:childTnLst>
                  <p:par>
                    <p:cTn id="380" fill="hold">
                      <p:stCondLst>
                        <p:cond delay="0"/>
                      </p:stCondLst>
                      <p:childTnLst>
                        <p:par>
                          <p:cTn id="381" fill="hold">
                            <p:stCondLst>
                              <p:cond delay="0"/>
                            </p:stCondLst>
                            <p:childTnLst>
                              <p:par>
                                <p:cTn id="382" presetID="14" presetClass="exit" presetSubtype="10" fill="hold" grpId="0" nodeType="clickEffect">
                                  <p:stCondLst>
                                    <p:cond delay="0"/>
                                  </p:stCondLst>
                                  <p:childTnLst>
                                    <p:animEffect transition="out" filter="randombar(horizontal)">
                                      <p:cBhvr>
                                        <p:cTn id="383" dur="500"/>
                                        <p:tgtEl>
                                          <p:spTgt spid="315"/>
                                        </p:tgtEl>
                                      </p:cBhvr>
                                    </p:animEffect>
                                    <p:set>
                                      <p:cBhvr>
                                        <p:cTn id="384" dur="1" fill="hold">
                                          <p:stCondLst>
                                            <p:cond delay="499"/>
                                          </p:stCondLst>
                                        </p:cTn>
                                        <p:tgtEl>
                                          <p:spTgt spid="315"/>
                                        </p:tgtEl>
                                        <p:attrNameLst>
                                          <p:attrName>style.visibility</p:attrName>
                                        </p:attrNameLst>
                                      </p:cBhvr>
                                      <p:to>
                                        <p:strVal val="hidden"/>
                                      </p:to>
                                    </p:set>
                                  </p:childTnLst>
                                </p:cTn>
                              </p:par>
                              <p:par>
                                <p:cTn id="385" presetID="14" presetClass="entr" presetSubtype="10" fill="hold" grpId="0" nodeType="withEffect">
                                  <p:stCondLst>
                                    <p:cond delay="0"/>
                                  </p:stCondLst>
                                  <p:childTnLst>
                                    <p:set>
                                      <p:cBhvr>
                                        <p:cTn id="386" dur="1" fill="hold">
                                          <p:stCondLst>
                                            <p:cond delay="0"/>
                                          </p:stCondLst>
                                        </p:cTn>
                                        <p:tgtEl>
                                          <p:spTgt spid="167"/>
                                        </p:tgtEl>
                                        <p:attrNameLst>
                                          <p:attrName>style.visibility</p:attrName>
                                        </p:attrNameLst>
                                      </p:cBhvr>
                                      <p:to>
                                        <p:strVal val="visible"/>
                                      </p:to>
                                    </p:set>
                                    <p:animEffect transition="in" filter="randombar(horizontal)">
                                      <p:cBhvr>
                                        <p:cTn id="387" dur="500"/>
                                        <p:tgtEl>
                                          <p:spTgt spid="167"/>
                                        </p:tgtEl>
                                      </p:cBhvr>
                                    </p:animEffect>
                                  </p:childTnLst>
                                </p:cTn>
                              </p:par>
                            </p:childTnLst>
                          </p:cTn>
                        </p:par>
                      </p:childTnLst>
                    </p:cTn>
                  </p:par>
                </p:childTnLst>
              </p:cTn>
              <p:nextCondLst>
                <p:cond evt="onClick" delay="0">
                  <p:tgtEl>
                    <p:spTgt spid="315"/>
                  </p:tgtEl>
                </p:cond>
              </p:nextCondLst>
            </p:seq>
            <p:seq concurrent="1" nextAc="seek">
              <p:cTn id="388" restart="whenNotActive" fill="hold" evtFilter="cancelBubble" nodeType="interactiveSeq">
                <p:stCondLst>
                  <p:cond evt="onClick" delay="0">
                    <p:tgtEl>
                      <p:spTgt spid="318"/>
                    </p:tgtEl>
                  </p:cond>
                </p:stCondLst>
                <p:endSync evt="end" delay="0">
                  <p:rtn val="all"/>
                </p:endSync>
                <p:childTnLst>
                  <p:par>
                    <p:cTn id="389" fill="hold">
                      <p:stCondLst>
                        <p:cond delay="0"/>
                      </p:stCondLst>
                      <p:childTnLst>
                        <p:par>
                          <p:cTn id="390" fill="hold">
                            <p:stCondLst>
                              <p:cond delay="0"/>
                            </p:stCondLst>
                            <p:childTnLst>
                              <p:par>
                                <p:cTn id="391" presetID="14" presetClass="exit" presetSubtype="10" fill="hold" grpId="0" nodeType="clickEffect">
                                  <p:stCondLst>
                                    <p:cond delay="0"/>
                                  </p:stCondLst>
                                  <p:childTnLst>
                                    <p:animEffect transition="out" filter="randombar(horizontal)">
                                      <p:cBhvr>
                                        <p:cTn id="392" dur="500"/>
                                        <p:tgtEl>
                                          <p:spTgt spid="318"/>
                                        </p:tgtEl>
                                      </p:cBhvr>
                                    </p:animEffect>
                                    <p:set>
                                      <p:cBhvr>
                                        <p:cTn id="393" dur="1" fill="hold">
                                          <p:stCondLst>
                                            <p:cond delay="499"/>
                                          </p:stCondLst>
                                        </p:cTn>
                                        <p:tgtEl>
                                          <p:spTgt spid="318"/>
                                        </p:tgtEl>
                                        <p:attrNameLst>
                                          <p:attrName>style.visibility</p:attrName>
                                        </p:attrNameLst>
                                      </p:cBhvr>
                                      <p:to>
                                        <p:strVal val="hidden"/>
                                      </p:to>
                                    </p:set>
                                  </p:childTnLst>
                                </p:cTn>
                              </p:par>
                              <p:par>
                                <p:cTn id="394" presetID="14" presetClass="entr" presetSubtype="10" fill="hold" grpId="0" nodeType="withEffect">
                                  <p:stCondLst>
                                    <p:cond delay="0"/>
                                  </p:stCondLst>
                                  <p:childTnLst>
                                    <p:set>
                                      <p:cBhvr>
                                        <p:cTn id="395" dur="1" fill="hold">
                                          <p:stCondLst>
                                            <p:cond delay="0"/>
                                          </p:stCondLst>
                                        </p:cTn>
                                        <p:tgtEl>
                                          <p:spTgt spid="178"/>
                                        </p:tgtEl>
                                        <p:attrNameLst>
                                          <p:attrName>style.visibility</p:attrName>
                                        </p:attrNameLst>
                                      </p:cBhvr>
                                      <p:to>
                                        <p:strVal val="visible"/>
                                      </p:to>
                                    </p:set>
                                    <p:animEffect transition="in" filter="randombar(horizontal)">
                                      <p:cBhvr>
                                        <p:cTn id="396" dur="500"/>
                                        <p:tgtEl>
                                          <p:spTgt spid="178"/>
                                        </p:tgtEl>
                                      </p:cBhvr>
                                    </p:animEffect>
                                  </p:childTnLst>
                                </p:cTn>
                              </p:par>
                            </p:childTnLst>
                          </p:cTn>
                        </p:par>
                      </p:childTnLst>
                    </p:cTn>
                  </p:par>
                </p:childTnLst>
              </p:cTn>
              <p:nextCondLst>
                <p:cond evt="onClick" delay="0">
                  <p:tgtEl>
                    <p:spTgt spid="318"/>
                  </p:tgtEl>
                </p:cond>
              </p:nextCondLst>
            </p:seq>
            <p:seq concurrent="1" nextAc="seek">
              <p:cTn id="397" restart="whenNotActive" fill="hold" evtFilter="cancelBubble" nodeType="interactiveSeq">
                <p:stCondLst>
                  <p:cond evt="onClick" delay="0">
                    <p:tgtEl>
                      <p:spTgt spid="321"/>
                    </p:tgtEl>
                  </p:cond>
                </p:stCondLst>
                <p:endSync evt="end" delay="0">
                  <p:rtn val="all"/>
                </p:endSync>
                <p:childTnLst>
                  <p:par>
                    <p:cTn id="398" fill="hold">
                      <p:stCondLst>
                        <p:cond delay="0"/>
                      </p:stCondLst>
                      <p:childTnLst>
                        <p:par>
                          <p:cTn id="399" fill="hold">
                            <p:stCondLst>
                              <p:cond delay="0"/>
                            </p:stCondLst>
                            <p:childTnLst>
                              <p:par>
                                <p:cTn id="400" presetID="14" presetClass="exit" presetSubtype="10" fill="hold" grpId="0" nodeType="clickEffect">
                                  <p:stCondLst>
                                    <p:cond delay="0"/>
                                  </p:stCondLst>
                                  <p:childTnLst>
                                    <p:animEffect transition="out" filter="randombar(horizontal)">
                                      <p:cBhvr>
                                        <p:cTn id="401" dur="500"/>
                                        <p:tgtEl>
                                          <p:spTgt spid="321"/>
                                        </p:tgtEl>
                                      </p:cBhvr>
                                    </p:animEffect>
                                    <p:set>
                                      <p:cBhvr>
                                        <p:cTn id="402" dur="1" fill="hold">
                                          <p:stCondLst>
                                            <p:cond delay="499"/>
                                          </p:stCondLst>
                                        </p:cTn>
                                        <p:tgtEl>
                                          <p:spTgt spid="321"/>
                                        </p:tgtEl>
                                        <p:attrNameLst>
                                          <p:attrName>style.visibility</p:attrName>
                                        </p:attrNameLst>
                                      </p:cBhvr>
                                      <p:to>
                                        <p:strVal val="hidden"/>
                                      </p:to>
                                    </p:set>
                                  </p:childTnLst>
                                </p:cTn>
                              </p:par>
                              <p:par>
                                <p:cTn id="403" presetID="14" presetClass="entr" presetSubtype="10" fill="hold" grpId="0" nodeType="withEffect">
                                  <p:stCondLst>
                                    <p:cond delay="0"/>
                                  </p:stCondLst>
                                  <p:childTnLst>
                                    <p:set>
                                      <p:cBhvr>
                                        <p:cTn id="404" dur="1" fill="hold">
                                          <p:stCondLst>
                                            <p:cond delay="0"/>
                                          </p:stCondLst>
                                        </p:cTn>
                                        <p:tgtEl>
                                          <p:spTgt spid="170"/>
                                        </p:tgtEl>
                                        <p:attrNameLst>
                                          <p:attrName>style.visibility</p:attrName>
                                        </p:attrNameLst>
                                      </p:cBhvr>
                                      <p:to>
                                        <p:strVal val="visible"/>
                                      </p:to>
                                    </p:set>
                                    <p:animEffect transition="in" filter="randombar(horizontal)">
                                      <p:cBhvr>
                                        <p:cTn id="405" dur="500"/>
                                        <p:tgtEl>
                                          <p:spTgt spid="170"/>
                                        </p:tgtEl>
                                      </p:cBhvr>
                                    </p:animEffect>
                                  </p:childTnLst>
                                </p:cTn>
                              </p:par>
                            </p:childTnLst>
                          </p:cTn>
                        </p:par>
                      </p:childTnLst>
                    </p:cTn>
                  </p:par>
                </p:childTnLst>
              </p:cTn>
              <p:nextCondLst>
                <p:cond evt="onClick" delay="0">
                  <p:tgtEl>
                    <p:spTgt spid="321"/>
                  </p:tgtEl>
                </p:cond>
              </p:nextCondLst>
            </p:seq>
            <p:seq concurrent="1" nextAc="seek">
              <p:cTn id="406" restart="whenNotActive" fill="hold" evtFilter="cancelBubble" nodeType="interactiveSeq">
                <p:stCondLst>
                  <p:cond evt="onClick" delay="0">
                    <p:tgtEl>
                      <p:spTgt spid="307"/>
                    </p:tgtEl>
                  </p:cond>
                </p:stCondLst>
                <p:endSync evt="end" delay="0">
                  <p:rtn val="all"/>
                </p:endSync>
                <p:childTnLst>
                  <p:par>
                    <p:cTn id="407" fill="hold">
                      <p:stCondLst>
                        <p:cond delay="0"/>
                      </p:stCondLst>
                      <p:childTnLst>
                        <p:par>
                          <p:cTn id="408" fill="hold">
                            <p:stCondLst>
                              <p:cond delay="0"/>
                            </p:stCondLst>
                            <p:childTnLst>
                              <p:par>
                                <p:cTn id="409" presetID="14" presetClass="exit" presetSubtype="10" fill="hold" grpId="0" nodeType="clickEffect">
                                  <p:stCondLst>
                                    <p:cond delay="0"/>
                                  </p:stCondLst>
                                  <p:childTnLst>
                                    <p:animEffect transition="out" filter="randombar(horizontal)">
                                      <p:cBhvr>
                                        <p:cTn id="410" dur="500"/>
                                        <p:tgtEl>
                                          <p:spTgt spid="307"/>
                                        </p:tgtEl>
                                      </p:cBhvr>
                                    </p:animEffect>
                                    <p:set>
                                      <p:cBhvr>
                                        <p:cTn id="411" dur="1" fill="hold">
                                          <p:stCondLst>
                                            <p:cond delay="499"/>
                                          </p:stCondLst>
                                        </p:cTn>
                                        <p:tgtEl>
                                          <p:spTgt spid="307"/>
                                        </p:tgtEl>
                                        <p:attrNameLst>
                                          <p:attrName>style.visibility</p:attrName>
                                        </p:attrNameLst>
                                      </p:cBhvr>
                                      <p:to>
                                        <p:strVal val="hidden"/>
                                      </p:to>
                                    </p:set>
                                  </p:childTnLst>
                                </p:cTn>
                              </p:par>
                              <p:par>
                                <p:cTn id="412" presetID="14" presetClass="entr" presetSubtype="10" fill="hold" grpId="0" nodeType="withEffect">
                                  <p:stCondLst>
                                    <p:cond delay="0"/>
                                  </p:stCondLst>
                                  <p:childTnLst>
                                    <p:set>
                                      <p:cBhvr>
                                        <p:cTn id="413" dur="1" fill="hold">
                                          <p:stCondLst>
                                            <p:cond delay="0"/>
                                          </p:stCondLst>
                                        </p:cTn>
                                        <p:tgtEl>
                                          <p:spTgt spid="165"/>
                                        </p:tgtEl>
                                        <p:attrNameLst>
                                          <p:attrName>style.visibility</p:attrName>
                                        </p:attrNameLst>
                                      </p:cBhvr>
                                      <p:to>
                                        <p:strVal val="visible"/>
                                      </p:to>
                                    </p:set>
                                    <p:animEffect transition="in" filter="randombar(horizontal)">
                                      <p:cBhvr>
                                        <p:cTn id="414" dur="500"/>
                                        <p:tgtEl>
                                          <p:spTgt spid="165"/>
                                        </p:tgtEl>
                                      </p:cBhvr>
                                    </p:animEffect>
                                  </p:childTnLst>
                                </p:cTn>
                              </p:par>
                            </p:childTnLst>
                          </p:cTn>
                        </p:par>
                      </p:childTnLst>
                    </p:cTn>
                  </p:par>
                </p:childTnLst>
              </p:cTn>
              <p:nextCondLst>
                <p:cond evt="onClick" delay="0">
                  <p:tgtEl>
                    <p:spTgt spid="307"/>
                  </p:tgtEl>
                </p:cond>
              </p:nextCondLst>
            </p:seq>
            <p:seq concurrent="1" nextAc="seek">
              <p:cTn id="415" restart="whenNotActive" fill="hold" evtFilter="cancelBubble" nodeType="interactiveSeq">
                <p:stCondLst>
                  <p:cond evt="onClick" delay="0">
                    <p:tgtEl>
                      <p:spTgt spid="299"/>
                    </p:tgtEl>
                  </p:cond>
                </p:stCondLst>
                <p:endSync evt="end" delay="0">
                  <p:rtn val="all"/>
                </p:endSync>
                <p:childTnLst>
                  <p:par>
                    <p:cTn id="416" fill="hold">
                      <p:stCondLst>
                        <p:cond delay="0"/>
                      </p:stCondLst>
                      <p:childTnLst>
                        <p:par>
                          <p:cTn id="417" fill="hold">
                            <p:stCondLst>
                              <p:cond delay="0"/>
                            </p:stCondLst>
                            <p:childTnLst>
                              <p:par>
                                <p:cTn id="418" presetID="14" presetClass="exit" presetSubtype="10" fill="hold" grpId="0" nodeType="clickEffect">
                                  <p:stCondLst>
                                    <p:cond delay="0"/>
                                  </p:stCondLst>
                                  <p:childTnLst>
                                    <p:animEffect transition="out" filter="randombar(horizontal)">
                                      <p:cBhvr>
                                        <p:cTn id="419" dur="500"/>
                                        <p:tgtEl>
                                          <p:spTgt spid="299"/>
                                        </p:tgtEl>
                                      </p:cBhvr>
                                    </p:animEffect>
                                    <p:set>
                                      <p:cBhvr>
                                        <p:cTn id="420" dur="1" fill="hold">
                                          <p:stCondLst>
                                            <p:cond delay="499"/>
                                          </p:stCondLst>
                                        </p:cTn>
                                        <p:tgtEl>
                                          <p:spTgt spid="299"/>
                                        </p:tgtEl>
                                        <p:attrNameLst>
                                          <p:attrName>style.visibility</p:attrName>
                                        </p:attrNameLst>
                                      </p:cBhvr>
                                      <p:to>
                                        <p:strVal val="hidden"/>
                                      </p:to>
                                    </p:set>
                                  </p:childTnLst>
                                </p:cTn>
                              </p:par>
                              <p:par>
                                <p:cTn id="421" presetID="14" presetClass="entr" presetSubtype="10" fill="hold" grpId="0" nodeType="withEffect">
                                  <p:stCondLst>
                                    <p:cond delay="0"/>
                                  </p:stCondLst>
                                  <p:childTnLst>
                                    <p:set>
                                      <p:cBhvr>
                                        <p:cTn id="422" dur="1" fill="hold">
                                          <p:stCondLst>
                                            <p:cond delay="0"/>
                                          </p:stCondLst>
                                        </p:cTn>
                                        <p:tgtEl>
                                          <p:spTgt spid="179"/>
                                        </p:tgtEl>
                                        <p:attrNameLst>
                                          <p:attrName>style.visibility</p:attrName>
                                        </p:attrNameLst>
                                      </p:cBhvr>
                                      <p:to>
                                        <p:strVal val="visible"/>
                                      </p:to>
                                    </p:set>
                                    <p:animEffect transition="in" filter="randombar(horizontal)">
                                      <p:cBhvr>
                                        <p:cTn id="423" dur="500"/>
                                        <p:tgtEl>
                                          <p:spTgt spid="179"/>
                                        </p:tgtEl>
                                      </p:cBhvr>
                                    </p:animEffect>
                                  </p:childTnLst>
                                </p:cTn>
                              </p:par>
                            </p:childTnLst>
                          </p:cTn>
                        </p:par>
                      </p:childTnLst>
                    </p:cTn>
                  </p:par>
                </p:childTnLst>
              </p:cTn>
              <p:nextCondLst>
                <p:cond evt="onClick" delay="0">
                  <p:tgtEl>
                    <p:spTgt spid="299"/>
                  </p:tgtEl>
                </p:cond>
              </p:nextCondLst>
            </p:seq>
            <p:seq concurrent="1" nextAc="seek">
              <p:cTn id="424" restart="whenNotActive" fill="hold" evtFilter="cancelBubble" nodeType="interactiveSeq">
                <p:stCondLst>
                  <p:cond evt="onClick" delay="0">
                    <p:tgtEl>
                      <p:spTgt spid="302"/>
                    </p:tgtEl>
                  </p:cond>
                </p:stCondLst>
                <p:endSync evt="end" delay="0">
                  <p:rtn val="all"/>
                </p:endSync>
                <p:childTnLst>
                  <p:par>
                    <p:cTn id="425" fill="hold">
                      <p:stCondLst>
                        <p:cond delay="0"/>
                      </p:stCondLst>
                      <p:childTnLst>
                        <p:par>
                          <p:cTn id="426" fill="hold">
                            <p:stCondLst>
                              <p:cond delay="0"/>
                            </p:stCondLst>
                            <p:childTnLst>
                              <p:par>
                                <p:cTn id="427" presetID="14" presetClass="exit" presetSubtype="10" fill="hold" grpId="0" nodeType="clickEffect">
                                  <p:stCondLst>
                                    <p:cond delay="0"/>
                                  </p:stCondLst>
                                  <p:childTnLst>
                                    <p:animEffect transition="out" filter="randombar(horizontal)">
                                      <p:cBhvr>
                                        <p:cTn id="428" dur="500"/>
                                        <p:tgtEl>
                                          <p:spTgt spid="302"/>
                                        </p:tgtEl>
                                      </p:cBhvr>
                                    </p:animEffect>
                                    <p:set>
                                      <p:cBhvr>
                                        <p:cTn id="429" dur="1" fill="hold">
                                          <p:stCondLst>
                                            <p:cond delay="499"/>
                                          </p:stCondLst>
                                        </p:cTn>
                                        <p:tgtEl>
                                          <p:spTgt spid="302"/>
                                        </p:tgtEl>
                                        <p:attrNameLst>
                                          <p:attrName>style.visibility</p:attrName>
                                        </p:attrNameLst>
                                      </p:cBhvr>
                                      <p:to>
                                        <p:strVal val="hidden"/>
                                      </p:to>
                                    </p:set>
                                  </p:childTnLst>
                                </p:cTn>
                              </p:par>
                              <p:par>
                                <p:cTn id="430" presetID="14" presetClass="entr" presetSubtype="10" fill="hold" grpId="0" nodeType="withEffect">
                                  <p:stCondLst>
                                    <p:cond delay="0"/>
                                  </p:stCondLst>
                                  <p:childTnLst>
                                    <p:set>
                                      <p:cBhvr>
                                        <p:cTn id="431" dur="1" fill="hold">
                                          <p:stCondLst>
                                            <p:cond delay="0"/>
                                          </p:stCondLst>
                                        </p:cTn>
                                        <p:tgtEl>
                                          <p:spTgt spid="173"/>
                                        </p:tgtEl>
                                        <p:attrNameLst>
                                          <p:attrName>style.visibility</p:attrName>
                                        </p:attrNameLst>
                                      </p:cBhvr>
                                      <p:to>
                                        <p:strVal val="visible"/>
                                      </p:to>
                                    </p:set>
                                    <p:animEffect transition="in" filter="randombar(horizontal)">
                                      <p:cBhvr>
                                        <p:cTn id="432" dur="500"/>
                                        <p:tgtEl>
                                          <p:spTgt spid="173"/>
                                        </p:tgtEl>
                                      </p:cBhvr>
                                    </p:animEffect>
                                  </p:childTnLst>
                                </p:cTn>
                              </p:par>
                            </p:childTnLst>
                          </p:cTn>
                        </p:par>
                      </p:childTnLst>
                    </p:cTn>
                  </p:par>
                </p:childTnLst>
              </p:cTn>
              <p:nextCondLst>
                <p:cond evt="onClick" delay="0">
                  <p:tgtEl>
                    <p:spTgt spid="302"/>
                  </p:tgtEl>
                </p:cond>
              </p:nextCondLst>
            </p:seq>
            <p:seq concurrent="1" nextAc="seek">
              <p:cTn id="433" restart="whenNotActive" fill="hold" evtFilter="cancelBubble" nodeType="interactiveSeq">
                <p:stCondLst>
                  <p:cond evt="onClick" delay="0">
                    <p:tgtEl>
                      <p:spTgt spid="312"/>
                    </p:tgtEl>
                  </p:cond>
                </p:stCondLst>
                <p:endSync evt="end" delay="0">
                  <p:rtn val="all"/>
                </p:endSync>
                <p:childTnLst>
                  <p:par>
                    <p:cTn id="434" fill="hold">
                      <p:stCondLst>
                        <p:cond delay="0"/>
                      </p:stCondLst>
                      <p:childTnLst>
                        <p:par>
                          <p:cTn id="435" fill="hold">
                            <p:stCondLst>
                              <p:cond delay="0"/>
                            </p:stCondLst>
                            <p:childTnLst>
                              <p:par>
                                <p:cTn id="436" presetID="14" presetClass="exit" presetSubtype="10" fill="hold" grpId="0" nodeType="clickEffect">
                                  <p:stCondLst>
                                    <p:cond delay="0"/>
                                  </p:stCondLst>
                                  <p:childTnLst>
                                    <p:animEffect transition="out" filter="randombar(horizontal)">
                                      <p:cBhvr>
                                        <p:cTn id="437" dur="500"/>
                                        <p:tgtEl>
                                          <p:spTgt spid="312"/>
                                        </p:tgtEl>
                                      </p:cBhvr>
                                    </p:animEffect>
                                    <p:set>
                                      <p:cBhvr>
                                        <p:cTn id="438" dur="1" fill="hold">
                                          <p:stCondLst>
                                            <p:cond delay="499"/>
                                          </p:stCondLst>
                                        </p:cTn>
                                        <p:tgtEl>
                                          <p:spTgt spid="312"/>
                                        </p:tgtEl>
                                        <p:attrNameLst>
                                          <p:attrName>style.visibility</p:attrName>
                                        </p:attrNameLst>
                                      </p:cBhvr>
                                      <p:to>
                                        <p:strVal val="hidden"/>
                                      </p:to>
                                    </p:set>
                                  </p:childTnLst>
                                </p:cTn>
                              </p:par>
                              <p:par>
                                <p:cTn id="439" presetID="14" presetClass="entr" presetSubtype="10" fill="hold" grpId="0" nodeType="withEffect">
                                  <p:stCondLst>
                                    <p:cond delay="0"/>
                                  </p:stCondLst>
                                  <p:childTnLst>
                                    <p:set>
                                      <p:cBhvr>
                                        <p:cTn id="440" dur="1" fill="hold">
                                          <p:stCondLst>
                                            <p:cond delay="0"/>
                                          </p:stCondLst>
                                        </p:cTn>
                                        <p:tgtEl>
                                          <p:spTgt spid="157"/>
                                        </p:tgtEl>
                                        <p:attrNameLst>
                                          <p:attrName>style.visibility</p:attrName>
                                        </p:attrNameLst>
                                      </p:cBhvr>
                                      <p:to>
                                        <p:strVal val="visible"/>
                                      </p:to>
                                    </p:set>
                                    <p:animEffect transition="in" filter="randombar(horizontal)">
                                      <p:cBhvr>
                                        <p:cTn id="441" dur="500"/>
                                        <p:tgtEl>
                                          <p:spTgt spid="157"/>
                                        </p:tgtEl>
                                      </p:cBhvr>
                                    </p:animEffect>
                                  </p:childTnLst>
                                </p:cTn>
                              </p:par>
                            </p:childTnLst>
                          </p:cTn>
                        </p:par>
                      </p:childTnLst>
                    </p:cTn>
                  </p:par>
                </p:childTnLst>
              </p:cTn>
              <p:nextCondLst>
                <p:cond evt="onClick" delay="0">
                  <p:tgtEl>
                    <p:spTgt spid="312"/>
                  </p:tgtEl>
                </p:cond>
              </p:nextCondLst>
            </p:seq>
            <p:seq concurrent="1" nextAc="seek">
              <p:cTn id="442" restart="whenNotActive" fill="hold" evtFilter="cancelBubble" nodeType="interactiveSeq">
                <p:stCondLst>
                  <p:cond evt="onClick" delay="0">
                    <p:tgtEl>
                      <p:spTgt spid="320"/>
                    </p:tgtEl>
                  </p:cond>
                </p:stCondLst>
                <p:endSync evt="end" delay="0">
                  <p:rtn val="all"/>
                </p:endSync>
                <p:childTnLst>
                  <p:par>
                    <p:cTn id="443" fill="hold">
                      <p:stCondLst>
                        <p:cond delay="0"/>
                      </p:stCondLst>
                      <p:childTnLst>
                        <p:par>
                          <p:cTn id="444" fill="hold">
                            <p:stCondLst>
                              <p:cond delay="0"/>
                            </p:stCondLst>
                            <p:childTnLst>
                              <p:par>
                                <p:cTn id="445" presetID="14" presetClass="exit" presetSubtype="10" fill="hold" grpId="0" nodeType="clickEffect">
                                  <p:stCondLst>
                                    <p:cond delay="0"/>
                                  </p:stCondLst>
                                  <p:childTnLst>
                                    <p:animEffect transition="out" filter="randombar(horizontal)">
                                      <p:cBhvr>
                                        <p:cTn id="446" dur="500"/>
                                        <p:tgtEl>
                                          <p:spTgt spid="320"/>
                                        </p:tgtEl>
                                      </p:cBhvr>
                                    </p:animEffect>
                                    <p:set>
                                      <p:cBhvr>
                                        <p:cTn id="447" dur="1" fill="hold">
                                          <p:stCondLst>
                                            <p:cond delay="499"/>
                                          </p:stCondLst>
                                        </p:cTn>
                                        <p:tgtEl>
                                          <p:spTgt spid="320"/>
                                        </p:tgtEl>
                                        <p:attrNameLst>
                                          <p:attrName>style.visibility</p:attrName>
                                        </p:attrNameLst>
                                      </p:cBhvr>
                                      <p:to>
                                        <p:strVal val="hidden"/>
                                      </p:to>
                                    </p:set>
                                  </p:childTnLst>
                                </p:cTn>
                              </p:par>
                              <p:par>
                                <p:cTn id="448" presetID="14" presetClass="entr" presetSubtype="10" fill="hold" grpId="0" nodeType="withEffect">
                                  <p:stCondLst>
                                    <p:cond delay="0"/>
                                  </p:stCondLst>
                                  <p:childTnLst>
                                    <p:set>
                                      <p:cBhvr>
                                        <p:cTn id="449" dur="1" fill="hold">
                                          <p:stCondLst>
                                            <p:cond delay="0"/>
                                          </p:stCondLst>
                                        </p:cTn>
                                        <p:tgtEl>
                                          <p:spTgt spid="188"/>
                                        </p:tgtEl>
                                        <p:attrNameLst>
                                          <p:attrName>style.visibility</p:attrName>
                                        </p:attrNameLst>
                                      </p:cBhvr>
                                      <p:to>
                                        <p:strVal val="visible"/>
                                      </p:to>
                                    </p:set>
                                    <p:animEffect transition="in" filter="randombar(horizontal)">
                                      <p:cBhvr>
                                        <p:cTn id="450" dur="500"/>
                                        <p:tgtEl>
                                          <p:spTgt spid="188"/>
                                        </p:tgtEl>
                                      </p:cBhvr>
                                    </p:animEffect>
                                  </p:childTnLst>
                                </p:cTn>
                              </p:par>
                            </p:childTnLst>
                          </p:cTn>
                        </p:par>
                      </p:childTnLst>
                    </p:cTn>
                  </p:par>
                </p:childTnLst>
              </p:cTn>
              <p:nextCondLst>
                <p:cond evt="onClick" delay="0">
                  <p:tgtEl>
                    <p:spTgt spid="320"/>
                  </p:tgtEl>
                </p:cond>
              </p:nextCondLst>
            </p:seq>
            <p:seq concurrent="1" nextAc="seek">
              <p:cTn id="451" restart="whenNotActive" fill="hold" evtFilter="cancelBubble" nodeType="interactiveSeq">
                <p:stCondLst>
                  <p:cond evt="onClick" delay="0">
                    <p:tgtEl>
                      <p:spTgt spid="317"/>
                    </p:tgtEl>
                  </p:cond>
                </p:stCondLst>
                <p:endSync evt="end" delay="0">
                  <p:rtn val="all"/>
                </p:endSync>
                <p:childTnLst>
                  <p:par>
                    <p:cTn id="452" fill="hold">
                      <p:stCondLst>
                        <p:cond delay="0"/>
                      </p:stCondLst>
                      <p:childTnLst>
                        <p:par>
                          <p:cTn id="453" fill="hold">
                            <p:stCondLst>
                              <p:cond delay="0"/>
                            </p:stCondLst>
                            <p:childTnLst>
                              <p:par>
                                <p:cTn id="454" presetID="14" presetClass="exit" presetSubtype="10" fill="hold" grpId="0" nodeType="clickEffect">
                                  <p:stCondLst>
                                    <p:cond delay="0"/>
                                  </p:stCondLst>
                                  <p:childTnLst>
                                    <p:animEffect transition="out" filter="randombar(horizontal)">
                                      <p:cBhvr>
                                        <p:cTn id="455" dur="500"/>
                                        <p:tgtEl>
                                          <p:spTgt spid="317"/>
                                        </p:tgtEl>
                                      </p:cBhvr>
                                    </p:animEffect>
                                    <p:set>
                                      <p:cBhvr>
                                        <p:cTn id="456" dur="1" fill="hold">
                                          <p:stCondLst>
                                            <p:cond delay="499"/>
                                          </p:stCondLst>
                                        </p:cTn>
                                        <p:tgtEl>
                                          <p:spTgt spid="317"/>
                                        </p:tgtEl>
                                        <p:attrNameLst>
                                          <p:attrName>style.visibility</p:attrName>
                                        </p:attrNameLst>
                                      </p:cBhvr>
                                      <p:to>
                                        <p:strVal val="hidden"/>
                                      </p:to>
                                    </p:set>
                                  </p:childTnLst>
                                </p:cTn>
                              </p:par>
                              <p:par>
                                <p:cTn id="457" presetID="14" presetClass="entr" presetSubtype="10" fill="hold" grpId="0" nodeType="withEffect">
                                  <p:stCondLst>
                                    <p:cond delay="0"/>
                                  </p:stCondLst>
                                  <p:childTnLst>
                                    <p:set>
                                      <p:cBhvr>
                                        <p:cTn id="458" dur="1" fill="hold">
                                          <p:stCondLst>
                                            <p:cond delay="0"/>
                                          </p:stCondLst>
                                        </p:cTn>
                                        <p:tgtEl>
                                          <p:spTgt spid="159"/>
                                        </p:tgtEl>
                                        <p:attrNameLst>
                                          <p:attrName>style.visibility</p:attrName>
                                        </p:attrNameLst>
                                      </p:cBhvr>
                                      <p:to>
                                        <p:strVal val="visible"/>
                                      </p:to>
                                    </p:set>
                                    <p:animEffect transition="in" filter="randombar(horizontal)">
                                      <p:cBhvr>
                                        <p:cTn id="459" dur="500"/>
                                        <p:tgtEl>
                                          <p:spTgt spid="159"/>
                                        </p:tgtEl>
                                      </p:cBhvr>
                                    </p:animEffect>
                                  </p:childTnLst>
                                </p:cTn>
                              </p:par>
                            </p:childTnLst>
                          </p:cTn>
                        </p:par>
                      </p:childTnLst>
                    </p:cTn>
                  </p:par>
                </p:childTnLst>
              </p:cTn>
              <p:nextCondLst>
                <p:cond evt="onClick" delay="0">
                  <p:tgtEl>
                    <p:spTgt spid="317"/>
                  </p:tgtEl>
                </p:cond>
              </p:nextCondLst>
            </p:seq>
            <p:seq concurrent="1" nextAc="seek">
              <p:cTn id="460" restart="whenNotActive" fill="hold" evtFilter="cancelBubble" nodeType="interactiveSeq">
                <p:stCondLst>
                  <p:cond evt="onClick" delay="0">
                    <p:tgtEl>
                      <p:spTgt spid="301"/>
                    </p:tgtEl>
                  </p:cond>
                </p:stCondLst>
                <p:endSync evt="end" delay="0">
                  <p:rtn val="all"/>
                </p:endSync>
                <p:childTnLst>
                  <p:par>
                    <p:cTn id="461" fill="hold">
                      <p:stCondLst>
                        <p:cond delay="0"/>
                      </p:stCondLst>
                      <p:childTnLst>
                        <p:par>
                          <p:cTn id="462" fill="hold">
                            <p:stCondLst>
                              <p:cond delay="0"/>
                            </p:stCondLst>
                            <p:childTnLst>
                              <p:par>
                                <p:cTn id="463" presetID="14" presetClass="exit" presetSubtype="10" fill="hold" grpId="0" nodeType="clickEffect">
                                  <p:stCondLst>
                                    <p:cond delay="0"/>
                                  </p:stCondLst>
                                  <p:childTnLst>
                                    <p:animEffect transition="out" filter="randombar(horizontal)">
                                      <p:cBhvr>
                                        <p:cTn id="464" dur="500"/>
                                        <p:tgtEl>
                                          <p:spTgt spid="301"/>
                                        </p:tgtEl>
                                      </p:cBhvr>
                                    </p:animEffect>
                                    <p:set>
                                      <p:cBhvr>
                                        <p:cTn id="465" dur="1" fill="hold">
                                          <p:stCondLst>
                                            <p:cond delay="499"/>
                                          </p:stCondLst>
                                        </p:cTn>
                                        <p:tgtEl>
                                          <p:spTgt spid="301"/>
                                        </p:tgtEl>
                                        <p:attrNameLst>
                                          <p:attrName>style.visibility</p:attrName>
                                        </p:attrNameLst>
                                      </p:cBhvr>
                                      <p:to>
                                        <p:strVal val="hidden"/>
                                      </p:to>
                                    </p:set>
                                  </p:childTnLst>
                                </p:cTn>
                              </p:par>
                              <p:par>
                                <p:cTn id="466" presetID="14" presetClass="entr" presetSubtype="10" fill="hold" grpId="0" nodeType="withEffect">
                                  <p:stCondLst>
                                    <p:cond delay="0"/>
                                  </p:stCondLst>
                                  <p:childTnLst>
                                    <p:set>
                                      <p:cBhvr>
                                        <p:cTn id="467" dur="1" fill="hold">
                                          <p:stCondLst>
                                            <p:cond delay="0"/>
                                          </p:stCondLst>
                                        </p:cTn>
                                        <p:tgtEl>
                                          <p:spTgt spid="183"/>
                                        </p:tgtEl>
                                        <p:attrNameLst>
                                          <p:attrName>style.visibility</p:attrName>
                                        </p:attrNameLst>
                                      </p:cBhvr>
                                      <p:to>
                                        <p:strVal val="visible"/>
                                      </p:to>
                                    </p:set>
                                    <p:animEffect transition="in" filter="randombar(horizontal)">
                                      <p:cBhvr>
                                        <p:cTn id="468" dur="500"/>
                                        <p:tgtEl>
                                          <p:spTgt spid="183"/>
                                        </p:tgtEl>
                                      </p:cBhvr>
                                    </p:animEffect>
                                  </p:childTnLst>
                                </p:cTn>
                              </p:par>
                            </p:childTnLst>
                          </p:cTn>
                        </p:par>
                      </p:childTnLst>
                    </p:cTn>
                  </p:par>
                </p:childTnLst>
              </p:cTn>
              <p:nextCondLst>
                <p:cond evt="onClick" delay="0">
                  <p:tgtEl>
                    <p:spTgt spid="301"/>
                  </p:tgtEl>
                </p:cond>
              </p:nextCondLst>
            </p:seq>
            <p:seq concurrent="1" nextAc="seek">
              <p:cTn id="469" restart="whenNotActive" fill="hold" evtFilter="cancelBubble" nodeType="interactiveSeq">
                <p:stCondLst>
                  <p:cond evt="onClick" delay="0">
                    <p:tgtEl>
                      <p:spTgt spid="304"/>
                    </p:tgtEl>
                  </p:cond>
                </p:stCondLst>
                <p:endSync evt="end" delay="0">
                  <p:rtn val="all"/>
                </p:endSync>
                <p:childTnLst>
                  <p:par>
                    <p:cTn id="470" fill="hold">
                      <p:stCondLst>
                        <p:cond delay="0"/>
                      </p:stCondLst>
                      <p:childTnLst>
                        <p:par>
                          <p:cTn id="471" fill="hold">
                            <p:stCondLst>
                              <p:cond delay="0"/>
                            </p:stCondLst>
                            <p:childTnLst>
                              <p:par>
                                <p:cTn id="472" presetID="14" presetClass="exit" presetSubtype="10" fill="hold" grpId="0" nodeType="clickEffect">
                                  <p:stCondLst>
                                    <p:cond delay="0"/>
                                  </p:stCondLst>
                                  <p:childTnLst>
                                    <p:animEffect transition="out" filter="randombar(horizontal)">
                                      <p:cBhvr>
                                        <p:cTn id="473" dur="500"/>
                                        <p:tgtEl>
                                          <p:spTgt spid="304"/>
                                        </p:tgtEl>
                                      </p:cBhvr>
                                    </p:animEffect>
                                    <p:set>
                                      <p:cBhvr>
                                        <p:cTn id="474" dur="1" fill="hold">
                                          <p:stCondLst>
                                            <p:cond delay="499"/>
                                          </p:stCondLst>
                                        </p:cTn>
                                        <p:tgtEl>
                                          <p:spTgt spid="304"/>
                                        </p:tgtEl>
                                        <p:attrNameLst>
                                          <p:attrName>style.visibility</p:attrName>
                                        </p:attrNameLst>
                                      </p:cBhvr>
                                      <p:to>
                                        <p:strVal val="hidden"/>
                                      </p:to>
                                    </p:set>
                                  </p:childTnLst>
                                </p:cTn>
                              </p:par>
                              <p:par>
                                <p:cTn id="475" presetID="14" presetClass="entr" presetSubtype="10" fill="hold" grpId="0" nodeType="withEffect">
                                  <p:stCondLst>
                                    <p:cond delay="0"/>
                                  </p:stCondLst>
                                  <p:childTnLst>
                                    <p:set>
                                      <p:cBhvr>
                                        <p:cTn id="476" dur="1" fill="hold">
                                          <p:stCondLst>
                                            <p:cond delay="0"/>
                                          </p:stCondLst>
                                        </p:cTn>
                                        <p:tgtEl>
                                          <p:spTgt spid="186"/>
                                        </p:tgtEl>
                                        <p:attrNameLst>
                                          <p:attrName>style.visibility</p:attrName>
                                        </p:attrNameLst>
                                      </p:cBhvr>
                                      <p:to>
                                        <p:strVal val="visible"/>
                                      </p:to>
                                    </p:set>
                                    <p:animEffect transition="in" filter="randombar(horizontal)">
                                      <p:cBhvr>
                                        <p:cTn id="477" dur="500"/>
                                        <p:tgtEl>
                                          <p:spTgt spid="186"/>
                                        </p:tgtEl>
                                      </p:cBhvr>
                                    </p:animEffect>
                                  </p:childTnLst>
                                </p:cTn>
                              </p:par>
                            </p:childTnLst>
                          </p:cTn>
                        </p:par>
                      </p:childTnLst>
                    </p:cTn>
                  </p:par>
                </p:childTnLst>
              </p:cTn>
              <p:nextCondLst>
                <p:cond evt="onClick" delay="0">
                  <p:tgtEl>
                    <p:spTgt spid="304"/>
                  </p:tgtEl>
                </p:cond>
              </p:nextCondLst>
            </p:seq>
            <p:seq concurrent="1" nextAc="seek">
              <p:cTn id="478" restart="whenNotActive" fill="hold" evtFilter="cancelBubble" nodeType="interactiveSeq">
                <p:stCondLst>
                  <p:cond evt="onClick" delay="0">
                    <p:tgtEl>
                      <p:spTgt spid="311"/>
                    </p:tgtEl>
                  </p:cond>
                </p:stCondLst>
                <p:endSync evt="end" delay="0">
                  <p:rtn val="all"/>
                </p:endSync>
                <p:childTnLst>
                  <p:par>
                    <p:cTn id="479" fill="hold">
                      <p:stCondLst>
                        <p:cond delay="0"/>
                      </p:stCondLst>
                      <p:childTnLst>
                        <p:par>
                          <p:cTn id="480" fill="hold">
                            <p:stCondLst>
                              <p:cond delay="0"/>
                            </p:stCondLst>
                            <p:childTnLst>
                              <p:par>
                                <p:cTn id="481" presetID="14" presetClass="exit" presetSubtype="10" fill="hold" grpId="0" nodeType="clickEffect">
                                  <p:stCondLst>
                                    <p:cond delay="0"/>
                                  </p:stCondLst>
                                  <p:childTnLst>
                                    <p:animEffect transition="out" filter="randombar(horizontal)">
                                      <p:cBhvr>
                                        <p:cTn id="482" dur="500"/>
                                        <p:tgtEl>
                                          <p:spTgt spid="311"/>
                                        </p:tgtEl>
                                      </p:cBhvr>
                                    </p:animEffect>
                                    <p:set>
                                      <p:cBhvr>
                                        <p:cTn id="483" dur="1" fill="hold">
                                          <p:stCondLst>
                                            <p:cond delay="499"/>
                                          </p:stCondLst>
                                        </p:cTn>
                                        <p:tgtEl>
                                          <p:spTgt spid="311"/>
                                        </p:tgtEl>
                                        <p:attrNameLst>
                                          <p:attrName>style.visibility</p:attrName>
                                        </p:attrNameLst>
                                      </p:cBhvr>
                                      <p:to>
                                        <p:strVal val="hidden"/>
                                      </p:to>
                                    </p:set>
                                  </p:childTnLst>
                                </p:cTn>
                              </p:par>
                              <p:par>
                                <p:cTn id="484" presetID="14" presetClass="entr" presetSubtype="10" fill="hold" grpId="0"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randombar(horizontal)">
                                      <p:cBhvr>
                                        <p:cTn id="486" dur="500"/>
                                        <p:tgtEl>
                                          <p:spTgt spid="161"/>
                                        </p:tgtEl>
                                      </p:cBhvr>
                                    </p:animEffect>
                                  </p:childTnLst>
                                </p:cTn>
                              </p:par>
                            </p:childTnLst>
                          </p:cTn>
                        </p:par>
                      </p:childTnLst>
                    </p:cTn>
                  </p:par>
                </p:childTnLst>
              </p:cTn>
              <p:nextCondLst>
                <p:cond evt="onClick" delay="0">
                  <p:tgtEl>
                    <p:spTgt spid="311"/>
                  </p:tgtEl>
                </p:cond>
              </p:nextCondLst>
            </p:seq>
            <p:seq concurrent="1" nextAc="seek">
              <p:cTn id="487" restart="whenNotActive" fill="hold" evtFilter="cancelBubble" nodeType="interactiveSeq">
                <p:stCondLst>
                  <p:cond evt="onClick" delay="0">
                    <p:tgtEl>
                      <p:spTgt spid="319"/>
                    </p:tgtEl>
                  </p:cond>
                </p:stCondLst>
                <p:endSync evt="end" delay="0">
                  <p:rtn val="all"/>
                </p:endSync>
                <p:childTnLst>
                  <p:par>
                    <p:cTn id="488" fill="hold">
                      <p:stCondLst>
                        <p:cond delay="0"/>
                      </p:stCondLst>
                      <p:childTnLst>
                        <p:par>
                          <p:cTn id="489" fill="hold">
                            <p:stCondLst>
                              <p:cond delay="0"/>
                            </p:stCondLst>
                            <p:childTnLst>
                              <p:par>
                                <p:cTn id="490" presetID="14" presetClass="exit" presetSubtype="10" fill="hold" grpId="0" nodeType="clickEffect">
                                  <p:stCondLst>
                                    <p:cond delay="0"/>
                                  </p:stCondLst>
                                  <p:childTnLst>
                                    <p:animEffect transition="out" filter="randombar(horizontal)">
                                      <p:cBhvr>
                                        <p:cTn id="491" dur="500"/>
                                        <p:tgtEl>
                                          <p:spTgt spid="319"/>
                                        </p:tgtEl>
                                      </p:cBhvr>
                                    </p:animEffect>
                                    <p:set>
                                      <p:cBhvr>
                                        <p:cTn id="492" dur="1" fill="hold">
                                          <p:stCondLst>
                                            <p:cond delay="499"/>
                                          </p:stCondLst>
                                        </p:cTn>
                                        <p:tgtEl>
                                          <p:spTgt spid="319"/>
                                        </p:tgtEl>
                                        <p:attrNameLst>
                                          <p:attrName>style.visibility</p:attrName>
                                        </p:attrNameLst>
                                      </p:cBhvr>
                                      <p:to>
                                        <p:strVal val="hidden"/>
                                      </p:to>
                                    </p:set>
                                  </p:childTnLst>
                                </p:cTn>
                              </p:par>
                              <p:par>
                                <p:cTn id="493" presetID="14" presetClass="entr" presetSubtype="10" fill="hold" grpId="0" nodeType="withEffect">
                                  <p:stCondLst>
                                    <p:cond delay="0"/>
                                  </p:stCondLst>
                                  <p:childTnLst>
                                    <p:set>
                                      <p:cBhvr>
                                        <p:cTn id="494" dur="1" fill="hold">
                                          <p:stCondLst>
                                            <p:cond delay="0"/>
                                          </p:stCondLst>
                                        </p:cTn>
                                        <p:tgtEl>
                                          <p:spTgt spid="162"/>
                                        </p:tgtEl>
                                        <p:attrNameLst>
                                          <p:attrName>style.visibility</p:attrName>
                                        </p:attrNameLst>
                                      </p:cBhvr>
                                      <p:to>
                                        <p:strVal val="visible"/>
                                      </p:to>
                                    </p:set>
                                    <p:animEffect transition="in" filter="randombar(horizontal)">
                                      <p:cBhvr>
                                        <p:cTn id="495" dur="500"/>
                                        <p:tgtEl>
                                          <p:spTgt spid="162"/>
                                        </p:tgtEl>
                                      </p:cBhvr>
                                    </p:animEffect>
                                  </p:childTnLst>
                                </p:cTn>
                              </p:par>
                            </p:childTnLst>
                          </p:cTn>
                        </p:par>
                      </p:childTnLst>
                    </p:cTn>
                  </p:par>
                </p:childTnLst>
              </p:cTn>
              <p:nextCondLst>
                <p:cond evt="onClick" delay="0">
                  <p:tgtEl>
                    <p:spTgt spid="319"/>
                  </p:tgtEl>
                </p:cond>
              </p:nextCondLst>
            </p:seq>
            <p:seq concurrent="1" nextAc="seek">
              <p:cTn id="496" restart="whenNotActive" fill="hold" evtFilter="cancelBubble" nodeType="interactiveSeq">
                <p:stCondLst>
                  <p:cond evt="onClick" delay="0">
                    <p:tgtEl>
                      <p:spTgt spid="303"/>
                    </p:tgtEl>
                  </p:cond>
                </p:stCondLst>
                <p:endSync evt="end" delay="0">
                  <p:rtn val="all"/>
                </p:endSync>
                <p:childTnLst>
                  <p:par>
                    <p:cTn id="497" fill="hold">
                      <p:stCondLst>
                        <p:cond delay="0"/>
                      </p:stCondLst>
                      <p:childTnLst>
                        <p:par>
                          <p:cTn id="498" fill="hold">
                            <p:stCondLst>
                              <p:cond delay="0"/>
                            </p:stCondLst>
                            <p:childTnLst>
                              <p:par>
                                <p:cTn id="499" presetID="14" presetClass="exit" presetSubtype="10" fill="hold" grpId="0" nodeType="clickEffect">
                                  <p:stCondLst>
                                    <p:cond delay="0"/>
                                  </p:stCondLst>
                                  <p:childTnLst>
                                    <p:animEffect transition="out" filter="randombar(horizontal)">
                                      <p:cBhvr>
                                        <p:cTn id="500" dur="500"/>
                                        <p:tgtEl>
                                          <p:spTgt spid="303"/>
                                        </p:tgtEl>
                                      </p:cBhvr>
                                    </p:animEffect>
                                    <p:set>
                                      <p:cBhvr>
                                        <p:cTn id="501" dur="1" fill="hold">
                                          <p:stCondLst>
                                            <p:cond delay="499"/>
                                          </p:stCondLst>
                                        </p:cTn>
                                        <p:tgtEl>
                                          <p:spTgt spid="303"/>
                                        </p:tgtEl>
                                        <p:attrNameLst>
                                          <p:attrName>style.visibility</p:attrName>
                                        </p:attrNameLst>
                                      </p:cBhvr>
                                      <p:to>
                                        <p:strVal val="hidden"/>
                                      </p:to>
                                    </p:set>
                                  </p:childTnLst>
                                </p:cTn>
                              </p:par>
                              <p:par>
                                <p:cTn id="502" presetID="14" presetClass="entr" presetSubtype="10" fill="hold" grpId="0" nodeType="withEffect">
                                  <p:stCondLst>
                                    <p:cond delay="0"/>
                                  </p:stCondLst>
                                  <p:childTnLst>
                                    <p:set>
                                      <p:cBhvr>
                                        <p:cTn id="503" dur="1" fill="hold">
                                          <p:stCondLst>
                                            <p:cond delay="0"/>
                                          </p:stCondLst>
                                        </p:cTn>
                                        <p:tgtEl>
                                          <p:spTgt spid="160"/>
                                        </p:tgtEl>
                                        <p:attrNameLst>
                                          <p:attrName>style.visibility</p:attrName>
                                        </p:attrNameLst>
                                      </p:cBhvr>
                                      <p:to>
                                        <p:strVal val="visible"/>
                                      </p:to>
                                    </p:set>
                                    <p:animEffect transition="in" filter="randombar(horizontal)">
                                      <p:cBhvr>
                                        <p:cTn id="504" dur="500"/>
                                        <p:tgtEl>
                                          <p:spTgt spid="160"/>
                                        </p:tgtEl>
                                      </p:cBhvr>
                                    </p:animEffect>
                                  </p:childTnLst>
                                </p:cTn>
                              </p:par>
                            </p:childTnLst>
                          </p:cTn>
                        </p:par>
                      </p:childTnLst>
                    </p:cTn>
                  </p:par>
                </p:childTnLst>
              </p:cTn>
              <p:nextCondLst>
                <p:cond evt="onClick" delay="0">
                  <p:tgtEl>
                    <p:spTgt spid="303"/>
                  </p:tgtEl>
                </p:cond>
              </p:nextCondLst>
            </p:seq>
            <p:seq concurrent="1" nextAc="seek">
              <p:cTn id="505" restart="whenNotActive" fill="hold" evtFilter="cancelBubble" nodeType="interactiveSeq">
                <p:stCondLst>
                  <p:cond evt="onClick" delay="0">
                    <p:tgtEl>
                      <p:spTgt spid="306"/>
                    </p:tgtEl>
                  </p:cond>
                </p:stCondLst>
                <p:endSync evt="end" delay="0">
                  <p:rtn val="all"/>
                </p:endSync>
                <p:childTnLst>
                  <p:par>
                    <p:cTn id="506" fill="hold">
                      <p:stCondLst>
                        <p:cond delay="0"/>
                      </p:stCondLst>
                      <p:childTnLst>
                        <p:par>
                          <p:cTn id="507" fill="hold">
                            <p:stCondLst>
                              <p:cond delay="0"/>
                            </p:stCondLst>
                            <p:childTnLst>
                              <p:par>
                                <p:cTn id="508" presetID="14" presetClass="exit" presetSubtype="10" fill="hold" grpId="0" nodeType="clickEffect">
                                  <p:stCondLst>
                                    <p:cond delay="0"/>
                                  </p:stCondLst>
                                  <p:childTnLst>
                                    <p:animEffect transition="out" filter="randombar(horizontal)">
                                      <p:cBhvr>
                                        <p:cTn id="509" dur="500"/>
                                        <p:tgtEl>
                                          <p:spTgt spid="306"/>
                                        </p:tgtEl>
                                      </p:cBhvr>
                                    </p:animEffect>
                                    <p:set>
                                      <p:cBhvr>
                                        <p:cTn id="510" dur="1" fill="hold">
                                          <p:stCondLst>
                                            <p:cond delay="499"/>
                                          </p:stCondLst>
                                        </p:cTn>
                                        <p:tgtEl>
                                          <p:spTgt spid="306"/>
                                        </p:tgtEl>
                                        <p:attrNameLst>
                                          <p:attrName>style.visibility</p:attrName>
                                        </p:attrNameLst>
                                      </p:cBhvr>
                                      <p:to>
                                        <p:strVal val="hidden"/>
                                      </p:to>
                                    </p:set>
                                  </p:childTnLst>
                                </p:cTn>
                              </p:par>
                              <p:par>
                                <p:cTn id="511" presetID="14" presetClass="entr" presetSubtype="10" fill="hold" grpId="0" nodeType="withEffect">
                                  <p:stCondLst>
                                    <p:cond delay="0"/>
                                  </p:stCondLst>
                                  <p:childTnLst>
                                    <p:set>
                                      <p:cBhvr>
                                        <p:cTn id="512" dur="1" fill="hold">
                                          <p:stCondLst>
                                            <p:cond delay="0"/>
                                          </p:stCondLst>
                                        </p:cTn>
                                        <p:tgtEl>
                                          <p:spTgt spid="180"/>
                                        </p:tgtEl>
                                        <p:attrNameLst>
                                          <p:attrName>style.visibility</p:attrName>
                                        </p:attrNameLst>
                                      </p:cBhvr>
                                      <p:to>
                                        <p:strVal val="visible"/>
                                      </p:to>
                                    </p:set>
                                    <p:animEffect transition="in" filter="randombar(horizontal)">
                                      <p:cBhvr>
                                        <p:cTn id="513" dur="500"/>
                                        <p:tgtEl>
                                          <p:spTgt spid="180"/>
                                        </p:tgtEl>
                                      </p:cBhvr>
                                    </p:animEffect>
                                  </p:childTnLst>
                                </p:cTn>
                              </p:par>
                            </p:childTnLst>
                          </p:cTn>
                        </p:par>
                      </p:childTnLst>
                    </p:cTn>
                  </p:par>
                </p:childTnLst>
              </p:cTn>
              <p:nextCondLst>
                <p:cond evt="onClick" delay="0">
                  <p:tgtEl>
                    <p:spTgt spid="306"/>
                  </p:tgtEl>
                </p:cond>
              </p:nextCondLst>
            </p:seq>
            <p:seq concurrent="1" nextAc="seek">
              <p:cTn id="514" restart="whenNotActive" fill="hold" evtFilter="cancelBubble" nodeType="interactiveSeq">
                <p:stCondLst>
                  <p:cond evt="onClick" delay="0">
                    <p:tgtEl>
                      <p:spTgt spid="313"/>
                    </p:tgtEl>
                  </p:cond>
                </p:stCondLst>
                <p:endSync evt="end" delay="0">
                  <p:rtn val="all"/>
                </p:endSync>
                <p:childTnLst>
                  <p:par>
                    <p:cTn id="515" fill="hold">
                      <p:stCondLst>
                        <p:cond delay="0"/>
                      </p:stCondLst>
                      <p:childTnLst>
                        <p:par>
                          <p:cTn id="516" fill="hold">
                            <p:stCondLst>
                              <p:cond delay="0"/>
                            </p:stCondLst>
                            <p:childTnLst>
                              <p:par>
                                <p:cTn id="517" presetID="14" presetClass="exit" presetSubtype="10" fill="hold" grpId="0" nodeType="clickEffect">
                                  <p:stCondLst>
                                    <p:cond delay="0"/>
                                  </p:stCondLst>
                                  <p:childTnLst>
                                    <p:animEffect transition="out" filter="randombar(horizontal)">
                                      <p:cBhvr>
                                        <p:cTn id="518" dur="500"/>
                                        <p:tgtEl>
                                          <p:spTgt spid="313"/>
                                        </p:tgtEl>
                                      </p:cBhvr>
                                    </p:animEffect>
                                    <p:set>
                                      <p:cBhvr>
                                        <p:cTn id="519" dur="1" fill="hold">
                                          <p:stCondLst>
                                            <p:cond delay="499"/>
                                          </p:stCondLst>
                                        </p:cTn>
                                        <p:tgtEl>
                                          <p:spTgt spid="313"/>
                                        </p:tgtEl>
                                        <p:attrNameLst>
                                          <p:attrName>style.visibility</p:attrName>
                                        </p:attrNameLst>
                                      </p:cBhvr>
                                      <p:to>
                                        <p:strVal val="hidden"/>
                                      </p:to>
                                    </p:set>
                                  </p:childTnLst>
                                </p:cTn>
                              </p:par>
                              <p:par>
                                <p:cTn id="520" presetID="14" presetClass="entr" presetSubtype="10" fill="hold" grpId="0" nodeType="withEffect">
                                  <p:stCondLst>
                                    <p:cond delay="0"/>
                                  </p:stCondLst>
                                  <p:childTnLst>
                                    <p:set>
                                      <p:cBhvr>
                                        <p:cTn id="521" dur="1" fill="hold">
                                          <p:stCondLst>
                                            <p:cond delay="0"/>
                                          </p:stCondLst>
                                        </p:cTn>
                                        <p:tgtEl>
                                          <p:spTgt spid="176"/>
                                        </p:tgtEl>
                                        <p:attrNameLst>
                                          <p:attrName>style.visibility</p:attrName>
                                        </p:attrNameLst>
                                      </p:cBhvr>
                                      <p:to>
                                        <p:strVal val="visible"/>
                                      </p:to>
                                    </p:set>
                                    <p:animEffect transition="in" filter="randombar(horizontal)">
                                      <p:cBhvr>
                                        <p:cTn id="522" dur="500"/>
                                        <p:tgtEl>
                                          <p:spTgt spid="176"/>
                                        </p:tgtEl>
                                      </p:cBhvr>
                                    </p:animEffect>
                                  </p:childTnLst>
                                </p:cTn>
                              </p:par>
                            </p:childTnLst>
                          </p:cTn>
                        </p:par>
                      </p:childTnLst>
                    </p:cTn>
                  </p:par>
                </p:childTnLst>
              </p:cTn>
              <p:nextCondLst>
                <p:cond evt="onClick" delay="0">
                  <p:tgtEl>
                    <p:spTgt spid="313"/>
                  </p:tgtEl>
                </p:cond>
              </p:nextCondLst>
            </p:seq>
            <p:seq concurrent="1" nextAc="seek">
              <p:cTn id="523" restart="whenNotActive" fill="hold" evtFilter="cancelBubble" nodeType="interactiveSeq">
                <p:stCondLst>
                  <p:cond evt="onClick" delay="0">
                    <p:tgtEl>
                      <p:spTgt spid="305"/>
                    </p:tgtEl>
                  </p:cond>
                </p:stCondLst>
                <p:endSync evt="end" delay="0">
                  <p:rtn val="all"/>
                </p:endSync>
                <p:childTnLst>
                  <p:par>
                    <p:cTn id="524" fill="hold">
                      <p:stCondLst>
                        <p:cond delay="0"/>
                      </p:stCondLst>
                      <p:childTnLst>
                        <p:par>
                          <p:cTn id="525" fill="hold">
                            <p:stCondLst>
                              <p:cond delay="0"/>
                            </p:stCondLst>
                            <p:childTnLst>
                              <p:par>
                                <p:cTn id="526" presetID="14" presetClass="exit" presetSubtype="10" fill="hold" grpId="0" nodeType="clickEffect">
                                  <p:stCondLst>
                                    <p:cond delay="0"/>
                                  </p:stCondLst>
                                  <p:childTnLst>
                                    <p:animEffect transition="out" filter="randombar(horizontal)">
                                      <p:cBhvr>
                                        <p:cTn id="527" dur="500"/>
                                        <p:tgtEl>
                                          <p:spTgt spid="305"/>
                                        </p:tgtEl>
                                      </p:cBhvr>
                                    </p:animEffect>
                                    <p:set>
                                      <p:cBhvr>
                                        <p:cTn id="528" dur="1" fill="hold">
                                          <p:stCondLst>
                                            <p:cond delay="499"/>
                                          </p:stCondLst>
                                        </p:cTn>
                                        <p:tgtEl>
                                          <p:spTgt spid="305"/>
                                        </p:tgtEl>
                                        <p:attrNameLst>
                                          <p:attrName>style.visibility</p:attrName>
                                        </p:attrNameLst>
                                      </p:cBhvr>
                                      <p:to>
                                        <p:strVal val="hidden"/>
                                      </p:to>
                                    </p:set>
                                  </p:childTnLst>
                                </p:cTn>
                              </p:par>
                              <p:par>
                                <p:cTn id="529" presetID="14" presetClass="entr" presetSubtype="10" fill="hold" grpId="0" nodeType="withEffect">
                                  <p:stCondLst>
                                    <p:cond delay="0"/>
                                  </p:stCondLst>
                                  <p:childTnLst>
                                    <p:set>
                                      <p:cBhvr>
                                        <p:cTn id="530" dur="1" fill="hold">
                                          <p:stCondLst>
                                            <p:cond delay="0"/>
                                          </p:stCondLst>
                                        </p:cTn>
                                        <p:tgtEl>
                                          <p:spTgt spid="168"/>
                                        </p:tgtEl>
                                        <p:attrNameLst>
                                          <p:attrName>style.visibility</p:attrName>
                                        </p:attrNameLst>
                                      </p:cBhvr>
                                      <p:to>
                                        <p:strVal val="visible"/>
                                      </p:to>
                                    </p:set>
                                    <p:animEffect transition="in" filter="randombar(horizontal)">
                                      <p:cBhvr>
                                        <p:cTn id="531" dur="500"/>
                                        <p:tgtEl>
                                          <p:spTgt spid="168"/>
                                        </p:tgtEl>
                                      </p:cBhvr>
                                    </p:animEffect>
                                  </p:childTnLst>
                                </p:cTn>
                              </p:par>
                            </p:childTnLst>
                          </p:cTn>
                        </p:par>
                      </p:childTnLst>
                    </p:cTn>
                  </p:par>
                </p:childTnLst>
              </p:cTn>
              <p:nextCondLst>
                <p:cond evt="onClick" delay="0">
                  <p:tgtEl>
                    <p:spTgt spid="305"/>
                  </p:tgtEl>
                </p:cond>
              </p:nextCondLst>
            </p:seq>
            <p:seq concurrent="1" nextAc="seek">
              <p:cTn id="532" restart="whenNotActive" fill="hold" evtFilter="cancelBubble" nodeType="interactiveSeq">
                <p:stCondLst>
                  <p:cond evt="onClick" delay="0">
                    <p:tgtEl>
                      <p:spTgt spid="308"/>
                    </p:tgtEl>
                  </p:cond>
                </p:stCondLst>
                <p:endSync evt="end" delay="0">
                  <p:rtn val="all"/>
                </p:endSync>
                <p:childTnLst>
                  <p:par>
                    <p:cTn id="533" fill="hold">
                      <p:stCondLst>
                        <p:cond delay="0"/>
                      </p:stCondLst>
                      <p:childTnLst>
                        <p:par>
                          <p:cTn id="534" fill="hold">
                            <p:stCondLst>
                              <p:cond delay="0"/>
                            </p:stCondLst>
                            <p:childTnLst>
                              <p:par>
                                <p:cTn id="535" presetID="14" presetClass="exit" presetSubtype="10" fill="hold" grpId="0" nodeType="clickEffect">
                                  <p:stCondLst>
                                    <p:cond delay="0"/>
                                  </p:stCondLst>
                                  <p:childTnLst>
                                    <p:animEffect transition="out" filter="randombar(horizontal)">
                                      <p:cBhvr>
                                        <p:cTn id="536" dur="500"/>
                                        <p:tgtEl>
                                          <p:spTgt spid="308"/>
                                        </p:tgtEl>
                                      </p:cBhvr>
                                    </p:animEffect>
                                    <p:set>
                                      <p:cBhvr>
                                        <p:cTn id="537" dur="1" fill="hold">
                                          <p:stCondLst>
                                            <p:cond delay="499"/>
                                          </p:stCondLst>
                                        </p:cTn>
                                        <p:tgtEl>
                                          <p:spTgt spid="308"/>
                                        </p:tgtEl>
                                        <p:attrNameLst>
                                          <p:attrName>style.visibility</p:attrName>
                                        </p:attrNameLst>
                                      </p:cBhvr>
                                      <p:to>
                                        <p:strVal val="hidden"/>
                                      </p:to>
                                    </p:set>
                                  </p:childTnLst>
                                </p:cTn>
                              </p:par>
                              <p:par>
                                <p:cTn id="538" presetID="14" presetClass="entr" presetSubtype="10" fill="hold" grpId="0" nodeType="withEffect">
                                  <p:stCondLst>
                                    <p:cond delay="0"/>
                                  </p:stCondLst>
                                  <p:childTnLst>
                                    <p:set>
                                      <p:cBhvr>
                                        <p:cTn id="539" dur="1" fill="hold">
                                          <p:stCondLst>
                                            <p:cond delay="0"/>
                                          </p:stCondLst>
                                        </p:cTn>
                                        <p:tgtEl>
                                          <p:spTgt spid="177"/>
                                        </p:tgtEl>
                                        <p:attrNameLst>
                                          <p:attrName>style.visibility</p:attrName>
                                        </p:attrNameLst>
                                      </p:cBhvr>
                                      <p:to>
                                        <p:strVal val="visible"/>
                                      </p:to>
                                    </p:set>
                                    <p:animEffect transition="in" filter="randombar(horizontal)">
                                      <p:cBhvr>
                                        <p:cTn id="540" dur="500"/>
                                        <p:tgtEl>
                                          <p:spTgt spid="177"/>
                                        </p:tgtEl>
                                      </p:cBhvr>
                                    </p:animEffect>
                                  </p:childTnLst>
                                </p:cTn>
                              </p:par>
                            </p:childTnLst>
                          </p:cTn>
                        </p:par>
                      </p:childTnLst>
                    </p:cTn>
                  </p:par>
                </p:childTnLst>
              </p:cTn>
              <p:nextCondLst>
                <p:cond evt="onClick" delay="0">
                  <p:tgtEl>
                    <p:spTgt spid="308"/>
                  </p:tgtEl>
                </p:cond>
              </p:nextCondLst>
            </p:seq>
            <p:seq concurrent="1" nextAc="seek">
              <p:cTn id="541" restart="whenNotActive" fill="hold" evtFilter="cancelBubble" nodeType="interactiveSeq">
                <p:stCondLst>
                  <p:cond evt="onClick" delay="0">
                    <p:tgtEl>
                      <p:spTgt spid="5"/>
                    </p:tgtEl>
                  </p:cond>
                </p:stCondLst>
                <p:endSync evt="end" delay="0">
                  <p:rtn val="all"/>
                </p:endSync>
                <p:childTnLst>
                  <p:par>
                    <p:cTn id="542" fill="hold">
                      <p:stCondLst>
                        <p:cond delay="0"/>
                      </p:stCondLst>
                      <p:childTnLst>
                        <p:par>
                          <p:cTn id="543" fill="hold">
                            <p:stCondLst>
                              <p:cond delay="0"/>
                            </p:stCondLst>
                            <p:childTnLst>
                              <p:par>
                                <p:cTn id="544" presetID="19" presetClass="emph" presetSubtype="0" fill="hold" grpId="0" nodeType="clickEffect">
                                  <p:stCondLst>
                                    <p:cond delay="0"/>
                                  </p:stCondLst>
                                  <p:childTnLst>
                                    <p:animClr clrSpc="rgb" dir="cw">
                                      <p:cBhvr override="childStyle">
                                        <p:cTn id="545" dur="500" fill="hold"/>
                                        <p:tgtEl>
                                          <p:spTgt spid="5"/>
                                        </p:tgtEl>
                                        <p:attrNameLst>
                                          <p:attrName>style.color</p:attrName>
                                        </p:attrNameLst>
                                      </p:cBhvr>
                                      <p:to>
                                        <a:srgbClr val="D2492A"/>
                                      </p:to>
                                    </p:animClr>
                                    <p:animClr clrSpc="rgb" dir="cw">
                                      <p:cBhvr>
                                        <p:cTn id="546" dur="500" fill="hold"/>
                                        <p:tgtEl>
                                          <p:spTgt spid="5"/>
                                        </p:tgtEl>
                                        <p:attrNameLst>
                                          <p:attrName>fillcolor</p:attrName>
                                        </p:attrNameLst>
                                      </p:cBhvr>
                                      <p:to>
                                        <a:srgbClr val="D2492A"/>
                                      </p:to>
                                    </p:animClr>
                                    <p:set>
                                      <p:cBhvr>
                                        <p:cTn id="547" dur="500" fill="hold"/>
                                        <p:tgtEl>
                                          <p:spTgt spid="5"/>
                                        </p:tgtEl>
                                        <p:attrNameLst>
                                          <p:attrName>fill.type</p:attrName>
                                        </p:attrNameLst>
                                      </p:cBhvr>
                                      <p:to>
                                        <p:strVal val="solid"/>
                                      </p:to>
                                    </p:set>
                                    <p:set>
                                      <p:cBhvr>
                                        <p:cTn id="548" dur="500" fill="hold"/>
                                        <p:tgtEl>
                                          <p:spTgt spid="5"/>
                                        </p:tgtEl>
                                        <p:attrNameLst>
                                          <p:attrName>fill.on</p:attrName>
                                        </p:attrNameLst>
                                      </p:cBhvr>
                                      <p:to>
                                        <p:strVal val="true"/>
                                      </p:to>
                                    </p:set>
                                  </p:childTnLst>
                                </p:cTn>
                              </p:par>
                            </p:childTnLst>
                          </p:cTn>
                        </p:par>
                      </p:childTnLst>
                    </p:cTn>
                  </p:par>
                  <p:par>
                    <p:cTn id="549" fill="hold">
                      <p:stCondLst>
                        <p:cond delay="indefinite"/>
                      </p:stCondLst>
                      <p:childTnLst>
                        <p:par>
                          <p:cTn id="550" fill="hold">
                            <p:stCondLst>
                              <p:cond delay="0"/>
                            </p:stCondLst>
                            <p:childTnLst>
                              <p:par>
                                <p:cTn id="551" presetID="19" presetClass="emph" presetSubtype="0" fill="hold" grpId="1" nodeType="clickEffect">
                                  <p:stCondLst>
                                    <p:cond delay="0"/>
                                  </p:stCondLst>
                                  <p:childTnLst>
                                    <p:animClr clrSpc="rgb" dir="cw">
                                      <p:cBhvr override="childStyle">
                                        <p:cTn id="552" dur="500" fill="hold"/>
                                        <p:tgtEl>
                                          <p:spTgt spid="5"/>
                                        </p:tgtEl>
                                        <p:attrNameLst>
                                          <p:attrName>style.color</p:attrName>
                                        </p:attrNameLst>
                                      </p:cBhvr>
                                      <p:to>
                                        <a:schemeClr val="accent2"/>
                                      </p:to>
                                    </p:animClr>
                                    <p:animClr clrSpc="rgb" dir="cw">
                                      <p:cBhvr>
                                        <p:cTn id="553" dur="500" fill="hold"/>
                                        <p:tgtEl>
                                          <p:spTgt spid="5"/>
                                        </p:tgtEl>
                                        <p:attrNameLst>
                                          <p:attrName>fillcolor</p:attrName>
                                        </p:attrNameLst>
                                      </p:cBhvr>
                                      <p:to>
                                        <a:schemeClr val="accent2"/>
                                      </p:to>
                                    </p:animClr>
                                    <p:set>
                                      <p:cBhvr>
                                        <p:cTn id="554" dur="500" fill="hold"/>
                                        <p:tgtEl>
                                          <p:spTgt spid="5"/>
                                        </p:tgtEl>
                                        <p:attrNameLst>
                                          <p:attrName>fill.type</p:attrName>
                                        </p:attrNameLst>
                                      </p:cBhvr>
                                      <p:to>
                                        <p:strVal val="solid"/>
                                      </p:to>
                                    </p:set>
                                    <p:set>
                                      <p:cBhvr>
                                        <p:cTn id="555"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56" restart="whenNotActive" fill="hold" evtFilter="cancelBubble" nodeType="interactiveSeq">
                <p:stCondLst>
                  <p:cond evt="onClick" delay="0">
                    <p:tgtEl>
                      <p:spTgt spid="89"/>
                    </p:tgtEl>
                  </p:cond>
                </p:stCondLst>
                <p:endSync evt="end" delay="0">
                  <p:rtn val="all"/>
                </p:endSync>
                <p:childTnLst>
                  <p:par>
                    <p:cTn id="557" fill="hold">
                      <p:stCondLst>
                        <p:cond delay="0"/>
                      </p:stCondLst>
                      <p:childTnLst>
                        <p:par>
                          <p:cTn id="558" fill="hold">
                            <p:stCondLst>
                              <p:cond delay="0"/>
                            </p:stCondLst>
                            <p:childTnLst>
                              <p:par>
                                <p:cTn id="559" presetID="19" presetClass="emph" presetSubtype="0" fill="hold" grpId="0" nodeType="clickEffect">
                                  <p:stCondLst>
                                    <p:cond delay="0"/>
                                  </p:stCondLst>
                                  <p:childTnLst>
                                    <p:animClr clrSpc="rgb" dir="cw">
                                      <p:cBhvr override="childStyle">
                                        <p:cTn id="560" dur="500" fill="hold"/>
                                        <p:tgtEl>
                                          <p:spTgt spid="89"/>
                                        </p:tgtEl>
                                        <p:attrNameLst>
                                          <p:attrName>style.color</p:attrName>
                                        </p:attrNameLst>
                                      </p:cBhvr>
                                      <p:to>
                                        <a:srgbClr val="D2492A"/>
                                      </p:to>
                                    </p:animClr>
                                    <p:animClr clrSpc="rgb" dir="cw">
                                      <p:cBhvr>
                                        <p:cTn id="561" dur="500" fill="hold"/>
                                        <p:tgtEl>
                                          <p:spTgt spid="89"/>
                                        </p:tgtEl>
                                        <p:attrNameLst>
                                          <p:attrName>fillcolor</p:attrName>
                                        </p:attrNameLst>
                                      </p:cBhvr>
                                      <p:to>
                                        <a:srgbClr val="D2492A"/>
                                      </p:to>
                                    </p:animClr>
                                    <p:set>
                                      <p:cBhvr>
                                        <p:cTn id="562" dur="500" fill="hold"/>
                                        <p:tgtEl>
                                          <p:spTgt spid="89"/>
                                        </p:tgtEl>
                                        <p:attrNameLst>
                                          <p:attrName>fill.type</p:attrName>
                                        </p:attrNameLst>
                                      </p:cBhvr>
                                      <p:to>
                                        <p:strVal val="solid"/>
                                      </p:to>
                                    </p:set>
                                    <p:set>
                                      <p:cBhvr>
                                        <p:cTn id="563" dur="500" fill="hold"/>
                                        <p:tgtEl>
                                          <p:spTgt spid="89"/>
                                        </p:tgtEl>
                                        <p:attrNameLst>
                                          <p:attrName>fill.on</p:attrName>
                                        </p:attrNameLst>
                                      </p:cBhvr>
                                      <p:to>
                                        <p:strVal val="true"/>
                                      </p:to>
                                    </p:set>
                                  </p:childTnLst>
                                </p:cTn>
                              </p:par>
                            </p:childTnLst>
                          </p:cTn>
                        </p:par>
                      </p:childTnLst>
                    </p:cTn>
                  </p:par>
                  <p:par>
                    <p:cTn id="564" fill="hold">
                      <p:stCondLst>
                        <p:cond delay="indefinite"/>
                      </p:stCondLst>
                      <p:childTnLst>
                        <p:par>
                          <p:cTn id="565" fill="hold">
                            <p:stCondLst>
                              <p:cond delay="0"/>
                            </p:stCondLst>
                            <p:childTnLst>
                              <p:par>
                                <p:cTn id="566" presetID="19" presetClass="emph" presetSubtype="0" fill="hold" grpId="1" nodeType="clickEffect">
                                  <p:stCondLst>
                                    <p:cond delay="0"/>
                                  </p:stCondLst>
                                  <p:childTnLst>
                                    <p:animClr clrSpc="rgb" dir="cw">
                                      <p:cBhvr override="childStyle">
                                        <p:cTn id="567" dur="500" fill="hold"/>
                                        <p:tgtEl>
                                          <p:spTgt spid="89"/>
                                        </p:tgtEl>
                                        <p:attrNameLst>
                                          <p:attrName>style.color</p:attrName>
                                        </p:attrNameLst>
                                      </p:cBhvr>
                                      <p:to>
                                        <a:schemeClr val="accent2"/>
                                      </p:to>
                                    </p:animClr>
                                    <p:animClr clrSpc="rgb" dir="cw">
                                      <p:cBhvr>
                                        <p:cTn id="568" dur="500" fill="hold"/>
                                        <p:tgtEl>
                                          <p:spTgt spid="89"/>
                                        </p:tgtEl>
                                        <p:attrNameLst>
                                          <p:attrName>fillcolor</p:attrName>
                                        </p:attrNameLst>
                                      </p:cBhvr>
                                      <p:to>
                                        <a:schemeClr val="accent2"/>
                                      </p:to>
                                    </p:animClr>
                                    <p:set>
                                      <p:cBhvr>
                                        <p:cTn id="569" dur="500" fill="hold"/>
                                        <p:tgtEl>
                                          <p:spTgt spid="89"/>
                                        </p:tgtEl>
                                        <p:attrNameLst>
                                          <p:attrName>fill.type</p:attrName>
                                        </p:attrNameLst>
                                      </p:cBhvr>
                                      <p:to>
                                        <p:strVal val="solid"/>
                                      </p:to>
                                    </p:set>
                                    <p:set>
                                      <p:cBhvr>
                                        <p:cTn id="570" dur="500" fill="hold"/>
                                        <p:tgtEl>
                                          <p:spTgt spid="89"/>
                                        </p:tgtEl>
                                        <p:attrNameLst>
                                          <p:attrName>fill.on</p:attrName>
                                        </p:attrNameLst>
                                      </p:cBhvr>
                                      <p:to>
                                        <p:strVal val="true"/>
                                      </p:to>
                                    </p:set>
                                  </p:childTnLst>
                                </p:cTn>
                              </p:par>
                            </p:childTnLst>
                          </p:cTn>
                        </p:par>
                      </p:childTnLst>
                    </p:cTn>
                  </p:par>
                </p:childTnLst>
              </p:cTn>
              <p:nextCondLst>
                <p:cond evt="onClick" delay="0">
                  <p:tgtEl>
                    <p:spTgt spid="89"/>
                  </p:tgtEl>
                </p:cond>
              </p:nextCondLst>
            </p:seq>
            <p:seq concurrent="1" nextAc="seek">
              <p:cTn id="571" restart="whenNotActive" fill="hold" evtFilter="cancelBubble" nodeType="interactiveSeq">
                <p:stCondLst>
                  <p:cond evt="onClick" delay="0">
                    <p:tgtEl>
                      <p:spTgt spid="90"/>
                    </p:tgtEl>
                  </p:cond>
                </p:stCondLst>
                <p:endSync evt="end" delay="0">
                  <p:rtn val="all"/>
                </p:endSync>
                <p:childTnLst>
                  <p:par>
                    <p:cTn id="572" fill="hold">
                      <p:stCondLst>
                        <p:cond delay="0"/>
                      </p:stCondLst>
                      <p:childTnLst>
                        <p:par>
                          <p:cTn id="573" fill="hold">
                            <p:stCondLst>
                              <p:cond delay="0"/>
                            </p:stCondLst>
                            <p:childTnLst>
                              <p:par>
                                <p:cTn id="574" presetID="19" presetClass="emph" presetSubtype="0" fill="hold" grpId="0" nodeType="clickEffect">
                                  <p:stCondLst>
                                    <p:cond delay="0"/>
                                  </p:stCondLst>
                                  <p:childTnLst>
                                    <p:animClr clrSpc="rgb" dir="cw">
                                      <p:cBhvr override="childStyle">
                                        <p:cTn id="575" dur="500" fill="hold"/>
                                        <p:tgtEl>
                                          <p:spTgt spid="90"/>
                                        </p:tgtEl>
                                        <p:attrNameLst>
                                          <p:attrName>style.color</p:attrName>
                                        </p:attrNameLst>
                                      </p:cBhvr>
                                      <p:to>
                                        <a:srgbClr val="D2492A"/>
                                      </p:to>
                                    </p:animClr>
                                    <p:animClr clrSpc="rgb" dir="cw">
                                      <p:cBhvr>
                                        <p:cTn id="576" dur="500" fill="hold"/>
                                        <p:tgtEl>
                                          <p:spTgt spid="90"/>
                                        </p:tgtEl>
                                        <p:attrNameLst>
                                          <p:attrName>fillcolor</p:attrName>
                                        </p:attrNameLst>
                                      </p:cBhvr>
                                      <p:to>
                                        <a:srgbClr val="D2492A"/>
                                      </p:to>
                                    </p:animClr>
                                    <p:set>
                                      <p:cBhvr>
                                        <p:cTn id="577" dur="500" fill="hold"/>
                                        <p:tgtEl>
                                          <p:spTgt spid="90"/>
                                        </p:tgtEl>
                                        <p:attrNameLst>
                                          <p:attrName>fill.type</p:attrName>
                                        </p:attrNameLst>
                                      </p:cBhvr>
                                      <p:to>
                                        <p:strVal val="solid"/>
                                      </p:to>
                                    </p:set>
                                    <p:set>
                                      <p:cBhvr>
                                        <p:cTn id="578" dur="500" fill="hold"/>
                                        <p:tgtEl>
                                          <p:spTgt spid="90"/>
                                        </p:tgtEl>
                                        <p:attrNameLst>
                                          <p:attrName>fill.on</p:attrName>
                                        </p:attrNameLst>
                                      </p:cBhvr>
                                      <p:to>
                                        <p:strVal val="true"/>
                                      </p:to>
                                    </p:set>
                                  </p:childTnLst>
                                </p:cTn>
                              </p:par>
                            </p:childTnLst>
                          </p:cTn>
                        </p:par>
                      </p:childTnLst>
                    </p:cTn>
                  </p:par>
                  <p:par>
                    <p:cTn id="579" fill="hold">
                      <p:stCondLst>
                        <p:cond delay="indefinite"/>
                      </p:stCondLst>
                      <p:childTnLst>
                        <p:par>
                          <p:cTn id="580" fill="hold">
                            <p:stCondLst>
                              <p:cond delay="0"/>
                            </p:stCondLst>
                            <p:childTnLst>
                              <p:par>
                                <p:cTn id="581" presetID="19" presetClass="emph" presetSubtype="0" fill="hold" grpId="1" nodeType="clickEffect">
                                  <p:stCondLst>
                                    <p:cond delay="0"/>
                                  </p:stCondLst>
                                  <p:childTnLst>
                                    <p:animClr clrSpc="rgb" dir="cw">
                                      <p:cBhvr override="childStyle">
                                        <p:cTn id="582" dur="500" fill="hold"/>
                                        <p:tgtEl>
                                          <p:spTgt spid="90"/>
                                        </p:tgtEl>
                                        <p:attrNameLst>
                                          <p:attrName>style.color</p:attrName>
                                        </p:attrNameLst>
                                      </p:cBhvr>
                                      <p:to>
                                        <a:schemeClr val="accent2"/>
                                      </p:to>
                                    </p:animClr>
                                    <p:animClr clrSpc="rgb" dir="cw">
                                      <p:cBhvr>
                                        <p:cTn id="583" dur="500" fill="hold"/>
                                        <p:tgtEl>
                                          <p:spTgt spid="90"/>
                                        </p:tgtEl>
                                        <p:attrNameLst>
                                          <p:attrName>fillcolor</p:attrName>
                                        </p:attrNameLst>
                                      </p:cBhvr>
                                      <p:to>
                                        <a:schemeClr val="accent2"/>
                                      </p:to>
                                    </p:animClr>
                                    <p:set>
                                      <p:cBhvr>
                                        <p:cTn id="584" dur="500" fill="hold"/>
                                        <p:tgtEl>
                                          <p:spTgt spid="90"/>
                                        </p:tgtEl>
                                        <p:attrNameLst>
                                          <p:attrName>fill.type</p:attrName>
                                        </p:attrNameLst>
                                      </p:cBhvr>
                                      <p:to>
                                        <p:strVal val="solid"/>
                                      </p:to>
                                    </p:set>
                                    <p:set>
                                      <p:cBhvr>
                                        <p:cTn id="585" dur="500" fill="hold"/>
                                        <p:tgtEl>
                                          <p:spTgt spid="90"/>
                                        </p:tgtEl>
                                        <p:attrNameLst>
                                          <p:attrName>fill.on</p:attrName>
                                        </p:attrNameLst>
                                      </p:cBhvr>
                                      <p:to>
                                        <p:strVal val="true"/>
                                      </p:to>
                                    </p:set>
                                  </p:childTnLst>
                                </p:cTn>
                              </p:par>
                            </p:childTnLst>
                          </p:cTn>
                        </p:par>
                      </p:childTnLst>
                    </p:cTn>
                  </p:par>
                </p:childTnLst>
              </p:cTn>
              <p:nextCondLst>
                <p:cond evt="onClick" delay="0">
                  <p:tgtEl>
                    <p:spTgt spid="90"/>
                  </p:tgtEl>
                </p:cond>
              </p:nextCondLst>
            </p:seq>
            <p:seq concurrent="1" nextAc="seek">
              <p:cTn id="586" restart="whenNotActive" fill="hold" evtFilter="cancelBubble" nodeType="interactiveSeq">
                <p:stCondLst>
                  <p:cond evt="onClick" delay="0">
                    <p:tgtEl>
                      <p:spTgt spid="91"/>
                    </p:tgtEl>
                  </p:cond>
                </p:stCondLst>
                <p:endSync evt="end" delay="0">
                  <p:rtn val="all"/>
                </p:endSync>
                <p:childTnLst>
                  <p:par>
                    <p:cTn id="587" fill="hold">
                      <p:stCondLst>
                        <p:cond delay="0"/>
                      </p:stCondLst>
                      <p:childTnLst>
                        <p:par>
                          <p:cTn id="588" fill="hold">
                            <p:stCondLst>
                              <p:cond delay="0"/>
                            </p:stCondLst>
                            <p:childTnLst>
                              <p:par>
                                <p:cTn id="589" presetID="19" presetClass="emph" presetSubtype="0" fill="hold" grpId="0" nodeType="clickEffect">
                                  <p:stCondLst>
                                    <p:cond delay="0"/>
                                  </p:stCondLst>
                                  <p:childTnLst>
                                    <p:animClr clrSpc="rgb" dir="cw">
                                      <p:cBhvr override="childStyle">
                                        <p:cTn id="590" dur="500" fill="hold"/>
                                        <p:tgtEl>
                                          <p:spTgt spid="91"/>
                                        </p:tgtEl>
                                        <p:attrNameLst>
                                          <p:attrName>style.color</p:attrName>
                                        </p:attrNameLst>
                                      </p:cBhvr>
                                      <p:to>
                                        <a:srgbClr val="D2492A"/>
                                      </p:to>
                                    </p:animClr>
                                    <p:animClr clrSpc="rgb" dir="cw">
                                      <p:cBhvr>
                                        <p:cTn id="591" dur="500" fill="hold"/>
                                        <p:tgtEl>
                                          <p:spTgt spid="91"/>
                                        </p:tgtEl>
                                        <p:attrNameLst>
                                          <p:attrName>fillcolor</p:attrName>
                                        </p:attrNameLst>
                                      </p:cBhvr>
                                      <p:to>
                                        <a:srgbClr val="D2492A"/>
                                      </p:to>
                                    </p:animClr>
                                    <p:set>
                                      <p:cBhvr>
                                        <p:cTn id="592" dur="500" fill="hold"/>
                                        <p:tgtEl>
                                          <p:spTgt spid="91"/>
                                        </p:tgtEl>
                                        <p:attrNameLst>
                                          <p:attrName>fill.type</p:attrName>
                                        </p:attrNameLst>
                                      </p:cBhvr>
                                      <p:to>
                                        <p:strVal val="solid"/>
                                      </p:to>
                                    </p:set>
                                    <p:set>
                                      <p:cBhvr>
                                        <p:cTn id="593" dur="500" fill="hold"/>
                                        <p:tgtEl>
                                          <p:spTgt spid="91"/>
                                        </p:tgtEl>
                                        <p:attrNameLst>
                                          <p:attrName>fill.on</p:attrName>
                                        </p:attrNameLst>
                                      </p:cBhvr>
                                      <p:to>
                                        <p:strVal val="true"/>
                                      </p:to>
                                    </p:set>
                                  </p:childTnLst>
                                </p:cTn>
                              </p:par>
                            </p:childTnLst>
                          </p:cTn>
                        </p:par>
                      </p:childTnLst>
                    </p:cTn>
                  </p:par>
                  <p:par>
                    <p:cTn id="594" fill="hold">
                      <p:stCondLst>
                        <p:cond delay="indefinite"/>
                      </p:stCondLst>
                      <p:childTnLst>
                        <p:par>
                          <p:cTn id="595" fill="hold">
                            <p:stCondLst>
                              <p:cond delay="0"/>
                            </p:stCondLst>
                            <p:childTnLst>
                              <p:par>
                                <p:cTn id="596" presetID="19" presetClass="emph" presetSubtype="0" fill="hold" grpId="1" nodeType="clickEffect">
                                  <p:stCondLst>
                                    <p:cond delay="0"/>
                                  </p:stCondLst>
                                  <p:childTnLst>
                                    <p:animClr clrSpc="rgb" dir="cw">
                                      <p:cBhvr override="childStyle">
                                        <p:cTn id="597" dur="500" fill="hold"/>
                                        <p:tgtEl>
                                          <p:spTgt spid="91"/>
                                        </p:tgtEl>
                                        <p:attrNameLst>
                                          <p:attrName>style.color</p:attrName>
                                        </p:attrNameLst>
                                      </p:cBhvr>
                                      <p:to>
                                        <a:schemeClr val="accent2"/>
                                      </p:to>
                                    </p:animClr>
                                    <p:animClr clrSpc="rgb" dir="cw">
                                      <p:cBhvr>
                                        <p:cTn id="598" dur="500" fill="hold"/>
                                        <p:tgtEl>
                                          <p:spTgt spid="91"/>
                                        </p:tgtEl>
                                        <p:attrNameLst>
                                          <p:attrName>fillcolor</p:attrName>
                                        </p:attrNameLst>
                                      </p:cBhvr>
                                      <p:to>
                                        <a:schemeClr val="accent2"/>
                                      </p:to>
                                    </p:animClr>
                                    <p:set>
                                      <p:cBhvr>
                                        <p:cTn id="599" dur="500" fill="hold"/>
                                        <p:tgtEl>
                                          <p:spTgt spid="91"/>
                                        </p:tgtEl>
                                        <p:attrNameLst>
                                          <p:attrName>fill.type</p:attrName>
                                        </p:attrNameLst>
                                      </p:cBhvr>
                                      <p:to>
                                        <p:strVal val="solid"/>
                                      </p:to>
                                    </p:set>
                                    <p:set>
                                      <p:cBhvr>
                                        <p:cTn id="600" dur="500" fill="hold"/>
                                        <p:tgtEl>
                                          <p:spTgt spid="91"/>
                                        </p:tgtEl>
                                        <p:attrNameLst>
                                          <p:attrName>fill.on</p:attrName>
                                        </p:attrNameLst>
                                      </p:cBhvr>
                                      <p:to>
                                        <p:strVal val="true"/>
                                      </p:to>
                                    </p:set>
                                  </p:childTnLst>
                                </p:cTn>
                              </p:par>
                            </p:childTnLst>
                          </p:cTn>
                        </p:par>
                      </p:childTnLst>
                    </p:cTn>
                  </p:par>
                </p:childTnLst>
              </p:cTn>
              <p:nextCondLst>
                <p:cond evt="onClick" delay="0">
                  <p:tgtEl>
                    <p:spTgt spid="91"/>
                  </p:tgtEl>
                </p:cond>
              </p:nextCondLst>
            </p:seq>
            <p:seq concurrent="1" nextAc="seek">
              <p:cTn id="601" restart="whenNotActive" fill="hold" evtFilter="cancelBubble" nodeType="interactiveSeq">
                <p:stCondLst>
                  <p:cond evt="onClick" delay="0">
                    <p:tgtEl>
                      <p:spTgt spid="101"/>
                    </p:tgtEl>
                  </p:cond>
                </p:stCondLst>
                <p:endSync evt="end" delay="0">
                  <p:rtn val="all"/>
                </p:endSync>
                <p:childTnLst>
                  <p:par>
                    <p:cTn id="602" fill="hold">
                      <p:stCondLst>
                        <p:cond delay="0"/>
                      </p:stCondLst>
                      <p:childTnLst>
                        <p:par>
                          <p:cTn id="603" fill="hold">
                            <p:stCondLst>
                              <p:cond delay="0"/>
                            </p:stCondLst>
                            <p:childTnLst>
                              <p:par>
                                <p:cTn id="604" presetID="19" presetClass="emph" presetSubtype="0" fill="hold" grpId="0" nodeType="clickEffect">
                                  <p:stCondLst>
                                    <p:cond delay="0"/>
                                  </p:stCondLst>
                                  <p:childTnLst>
                                    <p:animClr clrSpc="rgb" dir="cw">
                                      <p:cBhvr override="childStyle">
                                        <p:cTn id="605" dur="500" fill="hold"/>
                                        <p:tgtEl>
                                          <p:spTgt spid="101"/>
                                        </p:tgtEl>
                                        <p:attrNameLst>
                                          <p:attrName>style.color</p:attrName>
                                        </p:attrNameLst>
                                      </p:cBhvr>
                                      <p:to>
                                        <a:srgbClr val="D2492A"/>
                                      </p:to>
                                    </p:animClr>
                                    <p:animClr clrSpc="rgb" dir="cw">
                                      <p:cBhvr>
                                        <p:cTn id="606" dur="500" fill="hold"/>
                                        <p:tgtEl>
                                          <p:spTgt spid="101"/>
                                        </p:tgtEl>
                                        <p:attrNameLst>
                                          <p:attrName>fillcolor</p:attrName>
                                        </p:attrNameLst>
                                      </p:cBhvr>
                                      <p:to>
                                        <a:srgbClr val="D2492A"/>
                                      </p:to>
                                    </p:animClr>
                                    <p:set>
                                      <p:cBhvr>
                                        <p:cTn id="607" dur="500" fill="hold"/>
                                        <p:tgtEl>
                                          <p:spTgt spid="101"/>
                                        </p:tgtEl>
                                        <p:attrNameLst>
                                          <p:attrName>fill.type</p:attrName>
                                        </p:attrNameLst>
                                      </p:cBhvr>
                                      <p:to>
                                        <p:strVal val="solid"/>
                                      </p:to>
                                    </p:set>
                                    <p:set>
                                      <p:cBhvr>
                                        <p:cTn id="608" dur="500" fill="hold"/>
                                        <p:tgtEl>
                                          <p:spTgt spid="101"/>
                                        </p:tgtEl>
                                        <p:attrNameLst>
                                          <p:attrName>fill.on</p:attrName>
                                        </p:attrNameLst>
                                      </p:cBhvr>
                                      <p:to>
                                        <p:strVal val="true"/>
                                      </p:to>
                                    </p:set>
                                  </p:childTnLst>
                                </p:cTn>
                              </p:par>
                            </p:childTnLst>
                          </p:cTn>
                        </p:par>
                      </p:childTnLst>
                    </p:cTn>
                  </p:par>
                  <p:par>
                    <p:cTn id="609" fill="hold">
                      <p:stCondLst>
                        <p:cond delay="indefinite"/>
                      </p:stCondLst>
                      <p:childTnLst>
                        <p:par>
                          <p:cTn id="610" fill="hold">
                            <p:stCondLst>
                              <p:cond delay="0"/>
                            </p:stCondLst>
                            <p:childTnLst>
                              <p:par>
                                <p:cTn id="611" presetID="19" presetClass="emph" presetSubtype="0" fill="hold" grpId="1" nodeType="clickEffect">
                                  <p:stCondLst>
                                    <p:cond delay="0"/>
                                  </p:stCondLst>
                                  <p:childTnLst>
                                    <p:animClr clrSpc="rgb" dir="cw">
                                      <p:cBhvr override="childStyle">
                                        <p:cTn id="612" dur="500" fill="hold"/>
                                        <p:tgtEl>
                                          <p:spTgt spid="101"/>
                                        </p:tgtEl>
                                        <p:attrNameLst>
                                          <p:attrName>style.color</p:attrName>
                                        </p:attrNameLst>
                                      </p:cBhvr>
                                      <p:to>
                                        <a:srgbClr val="F6DAD4"/>
                                      </p:to>
                                    </p:animClr>
                                    <p:animClr clrSpc="rgb" dir="cw">
                                      <p:cBhvr>
                                        <p:cTn id="613" dur="500" fill="hold"/>
                                        <p:tgtEl>
                                          <p:spTgt spid="101"/>
                                        </p:tgtEl>
                                        <p:attrNameLst>
                                          <p:attrName>fillcolor</p:attrName>
                                        </p:attrNameLst>
                                      </p:cBhvr>
                                      <p:to>
                                        <a:srgbClr val="F6DAD4"/>
                                      </p:to>
                                    </p:animClr>
                                    <p:set>
                                      <p:cBhvr>
                                        <p:cTn id="614" dur="500" fill="hold"/>
                                        <p:tgtEl>
                                          <p:spTgt spid="101"/>
                                        </p:tgtEl>
                                        <p:attrNameLst>
                                          <p:attrName>fill.type</p:attrName>
                                        </p:attrNameLst>
                                      </p:cBhvr>
                                      <p:to>
                                        <p:strVal val="solid"/>
                                      </p:to>
                                    </p:set>
                                    <p:set>
                                      <p:cBhvr>
                                        <p:cTn id="615" dur="500" fill="hold"/>
                                        <p:tgtEl>
                                          <p:spTgt spid="101"/>
                                        </p:tgtEl>
                                        <p:attrNameLst>
                                          <p:attrName>fill.on</p:attrName>
                                        </p:attrNameLst>
                                      </p:cBhvr>
                                      <p:to>
                                        <p:strVal val="true"/>
                                      </p:to>
                                    </p:set>
                                  </p:childTnLst>
                                </p:cTn>
                              </p:par>
                            </p:childTnLst>
                          </p:cTn>
                        </p:par>
                      </p:childTnLst>
                    </p:cTn>
                  </p:par>
                </p:childTnLst>
              </p:cTn>
              <p:nextCondLst>
                <p:cond evt="onClick" delay="0">
                  <p:tgtEl>
                    <p:spTgt spid="101"/>
                  </p:tgtEl>
                </p:cond>
              </p:nextCondLst>
            </p:seq>
            <p:seq concurrent="1" nextAc="seek">
              <p:cTn id="616" restart="whenNotActive" fill="hold" evtFilter="cancelBubble" nodeType="interactiveSeq">
                <p:stCondLst>
                  <p:cond evt="onClick" delay="0">
                    <p:tgtEl>
                      <p:spTgt spid="100"/>
                    </p:tgtEl>
                  </p:cond>
                </p:stCondLst>
                <p:endSync evt="end" delay="0">
                  <p:rtn val="all"/>
                </p:endSync>
                <p:childTnLst>
                  <p:par>
                    <p:cTn id="617" fill="hold">
                      <p:stCondLst>
                        <p:cond delay="0"/>
                      </p:stCondLst>
                      <p:childTnLst>
                        <p:par>
                          <p:cTn id="618" fill="hold">
                            <p:stCondLst>
                              <p:cond delay="0"/>
                            </p:stCondLst>
                            <p:childTnLst>
                              <p:par>
                                <p:cTn id="619" presetID="19" presetClass="emph" presetSubtype="0" fill="hold" grpId="1" nodeType="clickEffect">
                                  <p:stCondLst>
                                    <p:cond delay="0"/>
                                  </p:stCondLst>
                                  <p:childTnLst>
                                    <p:animClr clrSpc="rgb" dir="cw">
                                      <p:cBhvr override="childStyle">
                                        <p:cTn id="620" dur="500" fill="hold"/>
                                        <p:tgtEl>
                                          <p:spTgt spid="100"/>
                                        </p:tgtEl>
                                        <p:attrNameLst>
                                          <p:attrName>style.color</p:attrName>
                                        </p:attrNameLst>
                                      </p:cBhvr>
                                      <p:to>
                                        <a:srgbClr val="D2492A"/>
                                      </p:to>
                                    </p:animClr>
                                    <p:animClr clrSpc="rgb" dir="cw">
                                      <p:cBhvr>
                                        <p:cTn id="621" dur="500" fill="hold"/>
                                        <p:tgtEl>
                                          <p:spTgt spid="100"/>
                                        </p:tgtEl>
                                        <p:attrNameLst>
                                          <p:attrName>fillcolor</p:attrName>
                                        </p:attrNameLst>
                                      </p:cBhvr>
                                      <p:to>
                                        <a:srgbClr val="D2492A"/>
                                      </p:to>
                                    </p:animClr>
                                    <p:set>
                                      <p:cBhvr>
                                        <p:cTn id="622" dur="500" fill="hold"/>
                                        <p:tgtEl>
                                          <p:spTgt spid="100"/>
                                        </p:tgtEl>
                                        <p:attrNameLst>
                                          <p:attrName>fill.type</p:attrName>
                                        </p:attrNameLst>
                                      </p:cBhvr>
                                      <p:to>
                                        <p:strVal val="solid"/>
                                      </p:to>
                                    </p:set>
                                    <p:set>
                                      <p:cBhvr>
                                        <p:cTn id="623" dur="500" fill="hold"/>
                                        <p:tgtEl>
                                          <p:spTgt spid="100"/>
                                        </p:tgtEl>
                                        <p:attrNameLst>
                                          <p:attrName>fill.on</p:attrName>
                                        </p:attrNameLst>
                                      </p:cBhvr>
                                      <p:to>
                                        <p:strVal val="true"/>
                                      </p:to>
                                    </p:set>
                                  </p:childTnLst>
                                </p:cTn>
                              </p:par>
                            </p:childTnLst>
                          </p:cTn>
                        </p:par>
                      </p:childTnLst>
                    </p:cTn>
                  </p:par>
                  <p:par>
                    <p:cTn id="624" fill="hold">
                      <p:stCondLst>
                        <p:cond delay="indefinite"/>
                      </p:stCondLst>
                      <p:childTnLst>
                        <p:par>
                          <p:cTn id="625" fill="hold">
                            <p:stCondLst>
                              <p:cond delay="0"/>
                            </p:stCondLst>
                            <p:childTnLst>
                              <p:par>
                                <p:cTn id="626" presetID="19" presetClass="emph" presetSubtype="0" fill="hold" grpId="0" nodeType="clickEffect">
                                  <p:stCondLst>
                                    <p:cond delay="0"/>
                                  </p:stCondLst>
                                  <p:childTnLst>
                                    <p:animClr clrSpc="rgb" dir="cw">
                                      <p:cBhvr override="childStyle">
                                        <p:cTn id="627" dur="500" fill="hold"/>
                                        <p:tgtEl>
                                          <p:spTgt spid="100"/>
                                        </p:tgtEl>
                                        <p:attrNameLst>
                                          <p:attrName>style.color</p:attrName>
                                        </p:attrNameLst>
                                      </p:cBhvr>
                                      <p:to>
                                        <a:srgbClr val="D2492A"/>
                                      </p:to>
                                    </p:animClr>
                                    <p:animClr clrSpc="rgb" dir="cw">
                                      <p:cBhvr>
                                        <p:cTn id="628" dur="500" fill="hold"/>
                                        <p:tgtEl>
                                          <p:spTgt spid="100"/>
                                        </p:tgtEl>
                                        <p:attrNameLst>
                                          <p:attrName>fillcolor</p:attrName>
                                        </p:attrNameLst>
                                      </p:cBhvr>
                                      <p:to>
                                        <a:srgbClr val="D2492A"/>
                                      </p:to>
                                    </p:animClr>
                                    <p:set>
                                      <p:cBhvr>
                                        <p:cTn id="629" dur="500" fill="hold"/>
                                        <p:tgtEl>
                                          <p:spTgt spid="100"/>
                                        </p:tgtEl>
                                        <p:attrNameLst>
                                          <p:attrName>fill.type</p:attrName>
                                        </p:attrNameLst>
                                      </p:cBhvr>
                                      <p:to>
                                        <p:strVal val="solid"/>
                                      </p:to>
                                    </p:set>
                                    <p:set>
                                      <p:cBhvr>
                                        <p:cTn id="630" dur="500" fill="hold"/>
                                        <p:tgtEl>
                                          <p:spTgt spid="100"/>
                                        </p:tgtEl>
                                        <p:attrNameLst>
                                          <p:attrName>fill.on</p:attrName>
                                        </p:attrNameLst>
                                      </p:cBhvr>
                                      <p:to>
                                        <p:strVal val="true"/>
                                      </p:to>
                                    </p:set>
                                  </p:childTnLst>
                                </p:cTn>
                              </p:par>
                            </p:childTnLst>
                          </p:cTn>
                        </p:par>
                      </p:childTnLst>
                    </p:cTn>
                  </p:par>
                </p:childTnLst>
              </p:cTn>
              <p:nextCondLst>
                <p:cond evt="onClick" delay="0">
                  <p:tgtEl>
                    <p:spTgt spid="100"/>
                  </p:tgtEl>
                </p:cond>
              </p:nextCondLst>
            </p:seq>
            <p:seq concurrent="1" nextAc="seek">
              <p:cTn id="631" restart="whenNotActive" fill="hold" evtFilter="cancelBubble" nodeType="interactiveSeq">
                <p:stCondLst>
                  <p:cond evt="onClick" delay="0">
                    <p:tgtEl>
                      <p:spTgt spid="99"/>
                    </p:tgtEl>
                  </p:cond>
                </p:stCondLst>
                <p:endSync evt="end" delay="0">
                  <p:rtn val="all"/>
                </p:endSync>
                <p:childTnLst>
                  <p:par>
                    <p:cTn id="632" fill="hold">
                      <p:stCondLst>
                        <p:cond delay="0"/>
                      </p:stCondLst>
                      <p:childTnLst>
                        <p:par>
                          <p:cTn id="633" fill="hold">
                            <p:stCondLst>
                              <p:cond delay="0"/>
                            </p:stCondLst>
                            <p:childTnLst>
                              <p:par>
                                <p:cTn id="634" presetID="19" presetClass="emph" presetSubtype="0" fill="hold" grpId="0" nodeType="clickEffect">
                                  <p:stCondLst>
                                    <p:cond delay="0"/>
                                  </p:stCondLst>
                                  <p:childTnLst>
                                    <p:animClr clrSpc="rgb" dir="cw">
                                      <p:cBhvr override="childStyle">
                                        <p:cTn id="635" dur="500" fill="hold"/>
                                        <p:tgtEl>
                                          <p:spTgt spid="99"/>
                                        </p:tgtEl>
                                        <p:attrNameLst>
                                          <p:attrName>style.color</p:attrName>
                                        </p:attrNameLst>
                                      </p:cBhvr>
                                      <p:to>
                                        <a:srgbClr val="D2492A"/>
                                      </p:to>
                                    </p:animClr>
                                    <p:animClr clrSpc="rgb" dir="cw">
                                      <p:cBhvr>
                                        <p:cTn id="636" dur="500" fill="hold"/>
                                        <p:tgtEl>
                                          <p:spTgt spid="99"/>
                                        </p:tgtEl>
                                        <p:attrNameLst>
                                          <p:attrName>fillcolor</p:attrName>
                                        </p:attrNameLst>
                                      </p:cBhvr>
                                      <p:to>
                                        <a:srgbClr val="D2492A"/>
                                      </p:to>
                                    </p:animClr>
                                    <p:set>
                                      <p:cBhvr>
                                        <p:cTn id="637" dur="500" fill="hold"/>
                                        <p:tgtEl>
                                          <p:spTgt spid="99"/>
                                        </p:tgtEl>
                                        <p:attrNameLst>
                                          <p:attrName>fill.type</p:attrName>
                                        </p:attrNameLst>
                                      </p:cBhvr>
                                      <p:to>
                                        <p:strVal val="solid"/>
                                      </p:to>
                                    </p:set>
                                    <p:set>
                                      <p:cBhvr>
                                        <p:cTn id="638" dur="500" fill="hold"/>
                                        <p:tgtEl>
                                          <p:spTgt spid="99"/>
                                        </p:tgtEl>
                                        <p:attrNameLst>
                                          <p:attrName>fill.on</p:attrName>
                                        </p:attrNameLst>
                                      </p:cBhvr>
                                      <p:to>
                                        <p:strVal val="true"/>
                                      </p:to>
                                    </p:set>
                                  </p:childTnLst>
                                </p:cTn>
                              </p:par>
                            </p:childTnLst>
                          </p:cTn>
                        </p:par>
                      </p:childTnLst>
                    </p:cTn>
                  </p:par>
                  <p:par>
                    <p:cTn id="639" fill="hold">
                      <p:stCondLst>
                        <p:cond delay="indefinite"/>
                      </p:stCondLst>
                      <p:childTnLst>
                        <p:par>
                          <p:cTn id="640" fill="hold">
                            <p:stCondLst>
                              <p:cond delay="0"/>
                            </p:stCondLst>
                            <p:childTnLst>
                              <p:par>
                                <p:cTn id="641" presetID="19" presetClass="emph" presetSubtype="0" fill="hold" grpId="1" nodeType="clickEffect">
                                  <p:stCondLst>
                                    <p:cond delay="0"/>
                                  </p:stCondLst>
                                  <p:childTnLst>
                                    <p:animClr clrSpc="rgb" dir="cw">
                                      <p:cBhvr override="childStyle">
                                        <p:cTn id="642" dur="500" fill="hold"/>
                                        <p:tgtEl>
                                          <p:spTgt spid="99"/>
                                        </p:tgtEl>
                                        <p:attrNameLst>
                                          <p:attrName>style.color</p:attrName>
                                        </p:attrNameLst>
                                      </p:cBhvr>
                                      <p:to>
                                        <a:srgbClr val="F6DAD4"/>
                                      </p:to>
                                    </p:animClr>
                                    <p:animClr clrSpc="rgb" dir="cw">
                                      <p:cBhvr>
                                        <p:cTn id="643" dur="500" fill="hold"/>
                                        <p:tgtEl>
                                          <p:spTgt spid="99"/>
                                        </p:tgtEl>
                                        <p:attrNameLst>
                                          <p:attrName>fillcolor</p:attrName>
                                        </p:attrNameLst>
                                      </p:cBhvr>
                                      <p:to>
                                        <a:srgbClr val="F6DAD4"/>
                                      </p:to>
                                    </p:animClr>
                                    <p:set>
                                      <p:cBhvr>
                                        <p:cTn id="644" dur="500" fill="hold"/>
                                        <p:tgtEl>
                                          <p:spTgt spid="99"/>
                                        </p:tgtEl>
                                        <p:attrNameLst>
                                          <p:attrName>fill.type</p:attrName>
                                        </p:attrNameLst>
                                      </p:cBhvr>
                                      <p:to>
                                        <p:strVal val="solid"/>
                                      </p:to>
                                    </p:set>
                                    <p:set>
                                      <p:cBhvr>
                                        <p:cTn id="645" dur="500" fill="hold"/>
                                        <p:tgtEl>
                                          <p:spTgt spid="99"/>
                                        </p:tgtEl>
                                        <p:attrNameLst>
                                          <p:attrName>fill.on</p:attrName>
                                        </p:attrNameLst>
                                      </p:cBhvr>
                                      <p:to>
                                        <p:strVal val="true"/>
                                      </p:to>
                                    </p:set>
                                  </p:childTnLst>
                                </p:cTn>
                              </p:par>
                            </p:childTnLst>
                          </p:cTn>
                        </p:par>
                      </p:childTnLst>
                    </p:cTn>
                  </p:par>
                </p:childTnLst>
              </p:cTn>
              <p:nextCondLst>
                <p:cond evt="onClick" delay="0">
                  <p:tgtEl>
                    <p:spTgt spid="99"/>
                  </p:tgtEl>
                </p:cond>
              </p:nextCondLst>
            </p:seq>
            <p:seq concurrent="1" nextAc="seek">
              <p:cTn id="646" restart="whenNotActive" fill="hold" evtFilter="cancelBubble" nodeType="interactiveSeq">
                <p:stCondLst>
                  <p:cond evt="onClick" delay="0">
                    <p:tgtEl>
                      <p:spTgt spid="98"/>
                    </p:tgtEl>
                  </p:cond>
                </p:stCondLst>
                <p:endSync evt="end" delay="0">
                  <p:rtn val="all"/>
                </p:endSync>
                <p:childTnLst>
                  <p:par>
                    <p:cTn id="647" fill="hold">
                      <p:stCondLst>
                        <p:cond delay="0"/>
                      </p:stCondLst>
                      <p:childTnLst>
                        <p:par>
                          <p:cTn id="648" fill="hold">
                            <p:stCondLst>
                              <p:cond delay="0"/>
                            </p:stCondLst>
                            <p:childTnLst>
                              <p:par>
                                <p:cTn id="649" presetID="19" presetClass="emph" presetSubtype="0" fill="hold" grpId="0" nodeType="clickEffect">
                                  <p:stCondLst>
                                    <p:cond delay="0"/>
                                  </p:stCondLst>
                                  <p:childTnLst>
                                    <p:animClr clrSpc="rgb" dir="cw">
                                      <p:cBhvr override="childStyle">
                                        <p:cTn id="650" dur="500" fill="hold"/>
                                        <p:tgtEl>
                                          <p:spTgt spid="98"/>
                                        </p:tgtEl>
                                        <p:attrNameLst>
                                          <p:attrName>style.color</p:attrName>
                                        </p:attrNameLst>
                                      </p:cBhvr>
                                      <p:to>
                                        <a:srgbClr val="D2492A"/>
                                      </p:to>
                                    </p:animClr>
                                    <p:animClr clrSpc="rgb" dir="cw">
                                      <p:cBhvr>
                                        <p:cTn id="651" dur="500" fill="hold"/>
                                        <p:tgtEl>
                                          <p:spTgt spid="98"/>
                                        </p:tgtEl>
                                        <p:attrNameLst>
                                          <p:attrName>fillcolor</p:attrName>
                                        </p:attrNameLst>
                                      </p:cBhvr>
                                      <p:to>
                                        <a:srgbClr val="D2492A"/>
                                      </p:to>
                                    </p:animClr>
                                    <p:set>
                                      <p:cBhvr>
                                        <p:cTn id="652" dur="500" fill="hold"/>
                                        <p:tgtEl>
                                          <p:spTgt spid="98"/>
                                        </p:tgtEl>
                                        <p:attrNameLst>
                                          <p:attrName>fill.type</p:attrName>
                                        </p:attrNameLst>
                                      </p:cBhvr>
                                      <p:to>
                                        <p:strVal val="solid"/>
                                      </p:to>
                                    </p:set>
                                    <p:set>
                                      <p:cBhvr>
                                        <p:cTn id="653" dur="500" fill="hold"/>
                                        <p:tgtEl>
                                          <p:spTgt spid="98"/>
                                        </p:tgtEl>
                                        <p:attrNameLst>
                                          <p:attrName>fill.on</p:attrName>
                                        </p:attrNameLst>
                                      </p:cBhvr>
                                      <p:to>
                                        <p:strVal val="true"/>
                                      </p:to>
                                    </p:set>
                                  </p:childTnLst>
                                </p:cTn>
                              </p:par>
                            </p:childTnLst>
                          </p:cTn>
                        </p:par>
                      </p:childTnLst>
                    </p:cTn>
                  </p:par>
                  <p:par>
                    <p:cTn id="654" fill="hold">
                      <p:stCondLst>
                        <p:cond delay="indefinite"/>
                      </p:stCondLst>
                      <p:childTnLst>
                        <p:par>
                          <p:cTn id="655" fill="hold">
                            <p:stCondLst>
                              <p:cond delay="0"/>
                            </p:stCondLst>
                            <p:childTnLst>
                              <p:par>
                                <p:cTn id="656" presetID="19" presetClass="emph" presetSubtype="0" fill="hold" grpId="1" nodeType="clickEffect">
                                  <p:stCondLst>
                                    <p:cond delay="0"/>
                                  </p:stCondLst>
                                  <p:childTnLst>
                                    <p:animClr clrSpc="rgb" dir="cw">
                                      <p:cBhvr override="childStyle">
                                        <p:cTn id="657" dur="500" fill="hold"/>
                                        <p:tgtEl>
                                          <p:spTgt spid="98"/>
                                        </p:tgtEl>
                                        <p:attrNameLst>
                                          <p:attrName>style.color</p:attrName>
                                        </p:attrNameLst>
                                      </p:cBhvr>
                                      <p:to>
                                        <a:srgbClr val="F6DAD4"/>
                                      </p:to>
                                    </p:animClr>
                                    <p:animClr clrSpc="rgb" dir="cw">
                                      <p:cBhvr>
                                        <p:cTn id="658" dur="500" fill="hold"/>
                                        <p:tgtEl>
                                          <p:spTgt spid="98"/>
                                        </p:tgtEl>
                                        <p:attrNameLst>
                                          <p:attrName>fillcolor</p:attrName>
                                        </p:attrNameLst>
                                      </p:cBhvr>
                                      <p:to>
                                        <a:srgbClr val="F6DAD4"/>
                                      </p:to>
                                    </p:animClr>
                                    <p:set>
                                      <p:cBhvr>
                                        <p:cTn id="659" dur="500" fill="hold"/>
                                        <p:tgtEl>
                                          <p:spTgt spid="98"/>
                                        </p:tgtEl>
                                        <p:attrNameLst>
                                          <p:attrName>fill.type</p:attrName>
                                        </p:attrNameLst>
                                      </p:cBhvr>
                                      <p:to>
                                        <p:strVal val="solid"/>
                                      </p:to>
                                    </p:set>
                                    <p:set>
                                      <p:cBhvr>
                                        <p:cTn id="660" dur="500" fill="hold"/>
                                        <p:tgtEl>
                                          <p:spTgt spid="98"/>
                                        </p:tgtEl>
                                        <p:attrNameLst>
                                          <p:attrName>fill.on</p:attrName>
                                        </p:attrNameLst>
                                      </p:cBhvr>
                                      <p:to>
                                        <p:strVal val="true"/>
                                      </p:to>
                                    </p:set>
                                  </p:childTnLst>
                                </p:cTn>
                              </p:par>
                            </p:childTnLst>
                          </p:cTn>
                        </p:par>
                      </p:childTnLst>
                    </p:cTn>
                  </p:par>
                </p:childTnLst>
              </p:cTn>
              <p:nextCondLst>
                <p:cond evt="onClick" delay="0">
                  <p:tgtEl>
                    <p:spTgt spid="98"/>
                  </p:tgtEl>
                </p:cond>
              </p:nextCondLst>
            </p:seq>
          </p:childTnLst>
        </p:cTn>
      </p:par>
    </p:tnLst>
    <p:bldLst>
      <p:bldP spid="7" grpId="0" animBg="1"/>
      <p:bldP spid="103" grpId="0" animBg="1"/>
      <p:bldP spid="107" grpId="0" animBg="1"/>
      <p:bldP spid="110" grpId="0" animBg="1"/>
      <p:bldP spid="115" grpId="0" animBg="1"/>
      <p:bldP spid="116" grpId="0" animBg="1"/>
      <p:bldP spid="118" grpId="0" animBg="1"/>
      <p:bldP spid="119" grpId="0" animBg="1"/>
      <p:bldP spid="120" grpId="0" animBg="1"/>
      <p:bldP spid="121" grpId="0" animBg="1"/>
      <p:bldP spid="124" grpId="0" animBg="1"/>
      <p:bldP spid="125" grpId="0" animBg="1"/>
      <p:bldP spid="126" grpId="0" animBg="1"/>
      <p:bldP spid="127" grpId="0" animBg="1"/>
      <p:bldP spid="128" grpId="0" animBg="1"/>
      <p:bldP spid="129" grpId="0" animBg="1"/>
      <p:bldP spid="130" grpId="0" animBg="1"/>
      <p:bldP spid="131" grpId="0" animBg="1"/>
      <p:bldP spid="134" grpId="0" animBg="1"/>
      <p:bldP spid="137"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4" grpId="0" animBg="1"/>
      <p:bldP spid="157" grpId="0" animBg="1"/>
      <p:bldP spid="158" grpId="0" animBg="1"/>
      <p:bldP spid="159" grpId="0" animBg="1"/>
      <p:bldP spid="160" grpId="0" animBg="1"/>
      <p:bldP spid="161" grpId="0" animBg="1"/>
      <p:bldP spid="162"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6" grpId="0" animBg="1"/>
      <p:bldP spid="187" grpId="0" animBg="1"/>
      <p:bldP spid="18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8" grpId="0" animBg="1"/>
      <p:bldP spid="357" grpId="0" animBg="1"/>
      <p:bldP spid="359" grpId="0" animBg="1"/>
      <p:bldP spid="5" grpId="0" animBg="1"/>
      <p:bldP spid="5" grpId="1" animBg="1"/>
      <p:bldP spid="89" grpId="0" animBg="1"/>
      <p:bldP spid="89" grpId="1" animBg="1"/>
      <p:bldP spid="90" grpId="0" animBg="1"/>
      <p:bldP spid="90" grpId="1" animBg="1"/>
      <p:bldP spid="91" grpId="0" animBg="1"/>
      <p:bldP spid="91" grpId="1" animBg="1"/>
      <p:bldP spid="98" grpId="0" animBg="1"/>
      <p:bldP spid="98" grpId="1" animBg="1"/>
      <p:bldP spid="99" grpId="0" animBg="1"/>
      <p:bldP spid="99" grpId="1" animBg="1"/>
      <p:bldP spid="100" grpId="0" animBg="1"/>
      <p:bldP spid="100" grpId="1" animBg="1"/>
      <p:bldP spid="101" grpId="0" animBg="1"/>
      <p:bldP spid="101"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45</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557171B3-0184-29C4-95CB-F3EECC7CF4BE}"/>
              </a:ext>
            </a:extLst>
          </p:cNvPr>
          <p:cNvSpPr txBox="1"/>
          <p:nvPr/>
        </p:nvSpPr>
        <p:spPr>
          <a:xfrm>
            <a:off x="1271464" y="1484784"/>
            <a:ext cx="993710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_______________ fill in the blank question text.</a:t>
            </a:r>
          </a:p>
        </p:txBody>
      </p:sp>
      <p:sp>
        <p:nvSpPr>
          <p:cNvPr id="7" name="TextBox 6">
            <a:extLst>
              <a:ext uri="{FF2B5EF4-FFF2-40B4-BE49-F238E27FC236}">
                <a16:creationId xmlns:a16="http://schemas.microsoft.com/office/drawing/2014/main" id="{E80AAEC2-7EA8-A5FB-648E-1C819E079451}"/>
              </a:ext>
            </a:extLst>
          </p:cNvPr>
          <p:cNvSpPr txBox="1"/>
          <p:nvPr/>
        </p:nvSpPr>
        <p:spPr>
          <a:xfrm>
            <a:off x="1343472" y="1391865"/>
            <a:ext cx="3960440" cy="646331"/>
          </a:xfrm>
          <a:prstGeom prst="rect">
            <a:avLst/>
          </a:prstGeom>
          <a:noFill/>
        </p:spPr>
        <p:txBody>
          <a:bodyPr wrap="square" rtlCol="0">
            <a:spAutoFit/>
          </a:bodyPr>
          <a:lstStyle/>
          <a:p>
            <a:r>
              <a:rPr lang="en-US" sz="36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784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02368731-68B9-A8A4-0E3A-3A31728991DB}"/>
              </a:ext>
            </a:extLst>
          </p:cNvPr>
          <p:cNvSpPr txBox="1"/>
          <p:nvPr/>
        </p:nvSpPr>
        <p:spPr>
          <a:xfrm>
            <a:off x="1847528" y="2500444"/>
            <a:ext cx="816152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681167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47</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3042B91-9B53-8AA7-C630-CF6A3A36E91E}"/>
              </a:ext>
            </a:extLst>
          </p:cNvPr>
          <p:cNvSpPr txBox="1"/>
          <p:nvPr/>
        </p:nvSpPr>
        <p:spPr>
          <a:xfrm>
            <a:off x="1290414" y="2307745"/>
            <a:ext cx="582146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B08D05E1-F00D-8EF0-9E6C-DB9A3DBACBB1}"/>
              </a:ext>
            </a:extLst>
          </p:cNvPr>
          <p:cNvSpPr txBox="1"/>
          <p:nvPr/>
        </p:nvSpPr>
        <p:spPr>
          <a:xfrm>
            <a:off x="8400256" y="2984854"/>
            <a:ext cx="2520280" cy="1446550"/>
          </a:xfrm>
          <a:prstGeom prst="rect">
            <a:avLst/>
          </a:prstGeom>
          <a:noFill/>
        </p:spPr>
        <p:txBody>
          <a:bodyPr wrap="square" rtlCol="0">
            <a:spAutoFit/>
          </a:bodyPr>
          <a:lstStyle/>
          <a:p>
            <a:r>
              <a:rPr lang="en-US" sz="4400" b="1" dirty="0"/>
              <a:t>Answer text</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7262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728AFAAC-F33D-63F5-D431-ADFE50A453FF}"/>
              </a:ext>
            </a:extLst>
          </p:cNvPr>
          <p:cNvSpPr txBox="1"/>
          <p:nvPr/>
        </p:nvSpPr>
        <p:spPr>
          <a:xfrm>
            <a:off x="705952" y="2146501"/>
            <a:ext cx="57606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365B5407-3BD9-4A6B-84FC-82EE203A93EC}"/>
              </a:ext>
            </a:extLst>
          </p:cNvPr>
          <p:cNvSpPr txBox="1"/>
          <p:nvPr/>
        </p:nvSpPr>
        <p:spPr>
          <a:xfrm>
            <a:off x="6837212" y="2416302"/>
            <a:ext cx="4803404" cy="2419701"/>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4000" b="1" dirty="0"/>
              <a:t>Answer 1</a:t>
            </a:r>
          </a:p>
          <a:p>
            <a:pPr marL="285750" indent="-285750">
              <a:lnSpc>
                <a:spcPct val="130000"/>
              </a:lnSpc>
              <a:buFont typeface="Arial" panose="020B0604020202020204" pitchFamily="34" charset="0"/>
              <a:buChar char="•"/>
            </a:pPr>
            <a:r>
              <a:rPr lang="en-US" sz="4000" b="1" dirty="0"/>
              <a:t>Answer 2</a:t>
            </a:r>
          </a:p>
          <a:p>
            <a:pPr marL="285750" indent="-285750">
              <a:lnSpc>
                <a:spcPct val="130000"/>
              </a:lnSpc>
              <a:buFont typeface="Arial" panose="020B0604020202020204" pitchFamily="34" charset="0"/>
              <a:buChar char="•"/>
            </a:pPr>
            <a:r>
              <a:rPr lang="en-US" sz="4000" b="1" dirty="0"/>
              <a:t>Answer 3</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8270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49</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p:cNvSpPr txBox="1"/>
          <p:nvPr/>
        </p:nvSpPr>
        <p:spPr>
          <a:xfrm>
            <a:off x="1127448" y="1997839"/>
            <a:ext cx="486053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6" name="TextBox 5">
            <a:extLst>
              <a:ext uri="{FF2B5EF4-FFF2-40B4-BE49-F238E27FC236}">
                <a16:creationId xmlns:a16="http://schemas.microsoft.com/office/drawing/2014/main" id="{D07B85E4-018B-B3A4-5863-109EC6317134}"/>
              </a:ext>
            </a:extLst>
          </p:cNvPr>
          <p:cNvSpPr txBox="1"/>
          <p:nvPr/>
        </p:nvSpPr>
        <p:spPr>
          <a:xfrm>
            <a:off x="7032104" y="1728022"/>
            <a:ext cx="4320480" cy="340195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a:t>
            </a:r>
          </a:p>
          <a:p>
            <a:pPr marL="285750" indent="-285750">
              <a:lnSpc>
                <a:spcPct val="130000"/>
              </a:lnSpc>
              <a:buFont typeface="Arial" panose="020B0604020202020204" pitchFamily="34" charset="0"/>
              <a:buChar char="•"/>
            </a:pPr>
            <a:r>
              <a:rPr lang="en-US" sz="2800" b="1" dirty="0"/>
              <a:t>Possible answer 4</a:t>
            </a:r>
          </a:p>
          <a:p>
            <a:pPr marL="285750" indent="-285750">
              <a:lnSpc>
                <a:spcPct val="130000"/>
              </a:lnSpc>
              <a:buFont typeface="Arial" panose="020B0604020202020204" pitchFamily="34" charset="0"/>
              <a:buChar char="•"/>
            </a:pPr>
            <a:r>
              <a:rPr lang="en-US" sz="2800" b="1" dirty="0"/>
              <a:t>Possible answer 5</a:t>
            </a:r>
          </a:p>
          <a:p>
            <a:pPr marL="285750" indent="-285750">
              <a:lnSpc>
                <a:spcPct val="130000"/>
              </a:lnSpc>
              <a:buFont typeface="Arial" panose="020B0604020202020204" pitchFamily="34" charset="0"/>
              <a:buChar char="•"/>
            </a:pPr>
            <a:r>
              <a:rPr lang="en-US" sz="2800" b="1" dirty="0"/>
              <a:t>Possible answer 6</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1797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D14CBCB9-B018-634E-06ED-2DE1BCA1D006}"/>
              </a:ext>
            </a:extLst>
          </p:cNvPr>
          <p:cNvSpPr txBox="1"/>
          <p:nvPr/>
        </p:nvSpPr>
        <p:spPr>
          <a:xfrm>
            <a:off x="1631504" y="2551837"/>
            <a:ext cx="971027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a:t>
            </a:r>
          </a:p>
        </p:txBody>
      </p:sp>
      <p:sp>
        <p:nvSpPr>
          <p:cNvPr id="7" name="TextBox 6">
            <a:extLst>
              <a:ext uri="{FF2B5EF4-FFF2-40B4-BE49-F238E27FC236}">
                <a16:creationId xmlns:a16="http://schemas.microsoft.com/office/drawing/2014/main" id="{A4B2D54A-21BE-D635-1A8D-DAE08F5BDBB4}"/>
              </a:ext>
            </a:extLst>
          </p:cNvPr>
          <p:cNvSpPr txBox="1"/>
          <p:nvPr/>
        </p:nvSpPr>
        <p:spPr>
          <a:xfrm>
            <a:off x="8832304" y="2449985"/>
            <a:ext cx="2160240" cy="707886"/>
          </a:xfrm>
          <a:prstGeom prst="rect">
            <a:avLst/>
          </a:prstGeom>
          <a:noFill/>
        </p:spPr>
        <p:txBody>
          <a:bodyPr wrap="square" rtlCol="0">
            <a:spAutoFit/>
          </a:bodyPr>
          <a:lstStyle/>
          <a:p>
            <a:r>
              <a:rPr lang="en-US" sz="40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716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0D0980D-97D8-1014-ADA0-0F10FF02ACCD}"/>
              </a:ext>
            </a:extLst>
          </p:cNvPr>
          <p:cNvSpPr txBox="1"/>
          <p:nvPr/>
        </p:nvSpPr>
        <p:spPr>
          <a:xfrm>
            <a:off x="1055440" y="2553948"/>
            <a:ext cx="971027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a:t>
            </a:r>
          </a:p>
        </p:txBody>
      </p:sp>
      <p:sp>
        <p:nvSpPr>
          <p:cNvPr id="7" name="TextBox 6">
            <a:extLst>
              <a:ext uri="{FF2B5EF4-FFF2-40B4-BE49-F238E27FC236}">
                <a16:creationId xmlns:a16="http://schemas.microsoft.com/office/drawing/2014/main" id="{85880CBA-34A1-C736-4810-06BD96BF5BD8}"/>
              </a:ext>
            </a:extLst>
          </p:cNvPr>
          <p:cNvSpPr txBox="1"/>
          <p:nvPr/>
        </p:nvSpPr>
        <p:spPr>
          <a:xfrm>
            <a:off x="8436260" y="2550309"/>
            <a:ext cx="2088232" cy="646331"/>
          </a:xfrm>
          <a:prstGeom prst="rect">
            <a:avLst/>
          </a:prstGeom>
          <a:noFill/>
        </p:spPr>
        <p:txBody>
          <a:bodyPr wrap="square" rtlCol="0">
            <a:spAutoFit/>
          </a:bodyPr>
          <a:lstStyle/>
          <a:p>
            <a:r>
              <a:rPr lang="en-US" sz="3600" b="1" dirty="0">
                <a:solidFill>
                  <a:schemeClr val="accent1"/>
                </a:solidFill>
              </a:rPr>
              <a:t>answer</a:t>
            </a:r>
            <a:endParaRPr lang="en-US" sz="4000" b="1" dirty="0">
              <a:solidFill>
                <a:schemeClr val="accent1"/>
              </a:solidFill>
            </a:endParaRP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25669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9" name="TextBox 8">
            <a:extLst>
              <a:ext uri="{FF2B5EF4-FFF2-40B4-BE49-F238E27FC236}">
                <a16:creationId xmlns:a16="http://schemas.microsoft.com/office/drawing/2014/main" id="{F325313A-2A1A-5211-CF7F-BEC124463A17}"/>
              </a:ext>
            </a:extLst>
          </p:cNvPr>
          <p:cNvSpPr txBox="1"/>
          <p:nvPr/>
        </p:nvSpPr>
        <p:spPr>
          <a:xfrm>
            <a:off x="551384" y="2276872"/>
            <a:ext cx="10801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____________.</a:t>
            </a:r>
          </a:p>
        </p:txBody>
      </p:sp>
      <p:sp>
        <p:nvSpPr>
          <p:cNvPr id="10" name="TextBox 9">
            <a:extLst>
              <a:ext uri="{FF2B5EF4-FFF2-40B4-BE49-F238E27FC236}">
                <a16:creationId xmlns:a16="http://schemas.microsoft.com/office/drawing/2014/main" id="{6E7ED58A-CA42-315F-A209-34866166A8B0}"/>
              </a:ext>
            </a:extLst>
          </p:cNvPr>
          <p:cNvSpPr txBox="1"/>
          <p:nvPr/>
        </p:nvSpPr>
        <p:spPr>
          <a:xfrm>
            <a:off x="8112224" y="2204864"/>
            <a:ext cx="2088232" cy="646331"/>
          </a:xfrm>
          <a:prstGeom prst="rect">
            <a:avLst/>
          </a:prstGeom>
          <a:noFill/>
        </p:spPr>
        <p:txBody>
          <a:bodyPr wrap="square" rtlCol="0">
            <a:spAutoFit/>
          </a:bodyPr>
          <a:lstStyle/>
          <a:p>
            <a:r>
              <a:rPr lang="en-US" sz="3600" b="1" dirty="0">
                <a:solidFill>
                  <a:schemeClr val="accent1"/>
                </a:solidFill>
              </a:rPr>
              <a:t>answer</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3893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D9817BD0-2466-DAD6-C025-0AB5D8D21BE2}"/>
              </a:ext>
            </a:extLst>
          </p:cNvPr>
          <p:cNvSpPr txBox="1"/>
          <p:nvPr/>
        </p:nvSpPr>
        <p:spPr>
          <a:xfrm>
            <a:off x="1271464" y="2551837"/>
            <a:ext cx="58326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A6A2644B-7776-A334-1E57-4B93B534A3EF}"/>
              </a:ext>
            </a:extLst>
          </p:cNvPr>
          <p:cNvSpPr txBox="1"/>
          <p:nvPr/>
        </p:nvSpPr>
        <p:spPr>
          <a:xfrm>
            <a:off x="8256240" y="3140968"/>
            <a:ext cx="2592288" cy="1446550"/>
          </a:xfrm>
          <a:prstGeom prst="rect">
            <a:avLst/>
          </a:prstGeom>
          <a:noFill/>
        </p:spPr>
        <p:txBody>
          <a:bodyPr wrap="square" rtlCol="0">
            <a:spAutoFit/>
          </a:bodyPr>
          <a:lstStyle/>
          <a:p>
            <a:r>
              <a:rPr lang="en-US" sz="44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2122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A632AA4C-ADFF-86F0-047C-FC18B264BAB0}"/>
              </a:ext>
            </a:extLst>
          </p:cNvPr>
          <p:cNvSpPr txBox="1"/>
          <p:nvPr/>
        </p:nvSpPr>
        <p:spPr>
          <a:xfrm>
            <a:off x="551384" y="1720840"/>
            <a:ext cx="5328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8" name="TextBox 7">
            <a:extLst>
              <a:ext uri="{FF2B5EF4-FFF2-40B4-BE49-F238E27FC236}">
                <a16:creationId xmlns:a16="http://schemas.microsoft.com/office/drawing/2014/main" id="{F42F8F43-C9E4-F095-07DB-F9A1A9A68AFD}"/>
              </a:ext>
            </a:extLst>
          </p:cNvPr>
          <p:cNvSpPr txBox="1"/>
          <p:nvPr/>
        </p:nvSpPr>
        <p:spPr>
          <a:xfrm>
            <a:off x="6600056" y="3136613"/>
            <a:ext cx="5760640" cy="584775"/>
          </a:xfrm>
          <a:prstGeom prst="rect">
            <a:avLst/>
          </a:prstGeom>
          <a:noFill/>
        </p:spPr>
        <p:txBody>
          <a:bodyPr wrap="square">
            <a:spAutoFit/>
          </a:bodyPr>
          <a:lstStyle/>
          <a:p>
            <a:r>
              <a:rPr lang="en-US" sz="3200" b="1" dirty="0"/>
              <a:t>Answer text</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6499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1</a:t>
            </a:r>
          </a:p>
        </p:txBody>
      </p:sp>
      <p:sp>
        <p:nvSpPr>
          <p:cNvPr id="2" name="Rounded Rectangle 1">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4" name="Rounded Rectangle 3">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9" name="TextBox 8"/>
          <p:cNvSpPr txBox="1"/>
          <p:nvPr/>
        </p:nvSpPr>
        <p:spPr>
          <a:xfrm>
            <a:off x="983432" y="1674674"/>
            <a:ext cx="1022471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Question text</a:t>
            </a:r>
          </a:p>
        </p:txBody>
      </p:sp>
      <p:sp>
        <p:nvSpPr>
          <p:cNvPr id="6" name="TextBox 5">
            <a:extLst>
              <a:ext uri="{FF2B5EF4-FFF2-40B4-BE49-F238E27FC236}">
                <a16:creationId xmlns:a16="http://schemas.microsoft.com/office/drawing/2014/main" id="{F6DFEEA5-F53E-3B4B-E66B-3A1395FE914D}"/>
              </a:ext>
            </a:extLst>
          </p:cNvPr>
          <p:cNvSpPr txBox="1"/>
          <p:nvPr/>
        </p:nvSpPr>
        <p:spPr>
          <a:xfrm>
            <a:off x="2437314" y="3982997"/>
            <a:ext cx="7200800" cy="646331"/>
          </a:xfrm>
          <a:prstGeom prst="rect">
            <a:avLst/>
          </a:prstGeom>
          <a:noFill/>
        </p:spPr>
        <p:txBody>
          <a:bodyPr wrap="square" rtlCol="0">
            <a:spAutoFit/>
          </a:bodyPr>
          <a:lstStyle/>
          <a:p>
            <a:pPr algn="ctr"/>
            <a:r>
              <a:rPr lang="en-US" sz="3600" b="1" dirty="0"/>
              <a:t>Answer text</a:t>
            </a:r>
          </a:p>
        </p:txBody>
      </p:sp>
      <p:sp>
        <p:nvSpPr>
          <p:cNvPr id="8"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6470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55</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EC9430A3-F5BF-57D5-1E2C-1A9DAAA60643}"/>
              </a:ext>
            </a:extLst>
          </p:cNvPr>
          <p:cNvSpPr txBox="1"/>
          <p:nvPr/>
        </p:nvSpPr>
        <p:spPr>
          <a:xfrm>
            <a:off x="695400" y="1700808"/>
            <a:ext cx="486053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1292AE62-2BC4-FB8A-41E0-E81E9EDBCEC1}"/>
              </a:ext>
            </a:extLst>
          </p:cNvPr>
          <p:cNvSpPr txBox="1"/>
          <p:nvPr/>
        </p:nvSpPr>
        <p:spPr>
          <a:xfrm>
            <a:off x="6311818" y="2008098"/>
            <a:ext cx="5092158" cy="2841804"/>
          </a:xfrm>
          <a:prstGeom prst="rect">
            <a:avLst/>
          </a:prstGeom>
          <a:noFill/>
        </p:spPr>
        <p:txBody>
          <a:bodyPr wrap="square" rtlCol="0">
            <a:spAutoFit/>
          </a:bodyPr>
          <a:lstStyle/>
          <a:p>
            <a:pPr marL="571500" indent="-571500">
              <a:lnSpc>
                <a:spcPct val="130000"/>
              </a:lnSpc>
              <a:buFont typeface="Arial" panose="020B0604020202020204" pitchFamily="34" charset="0"/>
              <a:buChar char="•"/>
            </a:pPr>
            <a:r>
              <a:rPr lang="en-US" sz="2800" b="1" dirty="0"/>
              <a:t>Possible answer 1</a:t>
            </a:r>
          </a:p>
          <a:p>
            <a:pPr marL="571500" indent="-571500">
              <a:lnSpc>
                <a:spcPct val="130000"/>
              </a:lnSpc>
              <a:buFont typeface="Arial" panose="020B0604020202020204" pitchFamily="34" charset="0"/>
              <a:buChar char="•"/>
            </a:pPr>
            <a:r>
              <a:rPr lang="en-US" sz="2800" b="1" dirty="0"/>
              <a:t>Possible answer 2</a:t>
            </a:r>
          </a:p>
          <a:p>
            <a:pPr marL="571500" indent="-571500">
              <a:lnSpc>
                <a:spcPct val="130000"/>
              </a:lnSpc>
              <a:buFont typeface="Arial" panose="020B0604020202020204" pitchFamily="34" charset="0"/>
              <a:buChar char="•"/>
            </a:pPr>
            <a:r>
              <a:rPr lang="en-US" sz="2800" b="1" dirty="0"/>
              <a:t>Possible answer 3</a:t>
            </a:r>
          </a:p>
          <a:p>
            <a:pPr marL="571500" indent="-571500">
              <a:lnSpc>
                <a:spcPct val="130000"/>
              </a:lnSpc>
              <a:buFont typeface="Arial" panose="020B0604020202020204" pitchFamily="34" charset="0"/>
              <a:buChar char="•"/>
            </a:pPr>
            <a:r>
              <a:rPr lang="en-US" sz="2800" b="1" dirty="0"/>
              <a:t>Possible answer 4</a:t>
            </a:r>
          </a:p>
          <a:p>
            <a:pPr marL="571500" indent="-571500">
              <a:lnSpc>
                <a:spcPct val="130000"/>
              </a:lnSpc>
              <a:buFont typeface="Arial" panose="020B0604020202020204" pitchFamily="34" charset="0"/>
              <a:buChar char="•"/>
            </a:pPr>
            <a:r>
              <a:rPr lang="en-US" sz="2800" b="1" dirty="0"/>
              <a:t>Possible answer 5</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6777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48309B8-74F7-ADEE-A1E3-AB3FA3A41EAC}"/>
              </a:ext>
            </a:extLst>
          </p:cNvPr>
          <p:cNvSpPr txBox="1"/>
          <p:nvPr/>
        </p:nvSpPr>
        <p:spPr>
          <a:xfrm>
            <a:off x="732354" y="2551837"/>
            <a:ext cx="658778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endParaRPr lang="en-US" sz="3600" dirty="0"/>
          </a:p>
        </p:txBody>
      </p:sp>
      <p:sp>
        <p:nvSpPr>
          <p:cNvPr id="7" name="TextBox 6">
            <a:extLst>
              <a:ext uri="{FF2B5EF4-FFF2-40B4-BE49-F238E27FC236}">
                <a16:creationId xmlns:a16="http://schemas.microsoft.com/office/drawing/2014/main" id="{925A82A3-8F52-ECDA-55F4-34C7AA37A4D0}"/>
              </a:ext>
            </a:extLst>
          </p:cNvPr>
          <p:cNvSpPr txBox="1"/>
          <p:nvPr/>
        </p:nvSpPr>
        <p:spPr>
          <a:xfrm>
            <a:off x="8472264" y="2767280"/>
            <a:ext cx="3132348" cy="1323439"/>
          </a:xfrm>
          <a:prstGeom prst="rect">
            <a:avLst/>
          </a:prstGeom>
          <a:noFill/>
        </p:spPr>
        <p:txBody>
          <a:bodyPr wrap="square" rtlCol="0">
            <a:spAutoFit/>
          </a:bodyPr>
          <a:lstStyle/>
          <a:p>
            <a:r>
              <a:rPr lang="en-US" sz="4000" b="1" dirty="0"/>
              <a:t>Answer text</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7034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E4E70DA7-1F8A-9FA5-3E46-2AEDBC40DB00}"/>
              </a:ext>
            </a:extLst>
          </p:cNvPr>
          <p:cNvSpPr txBox="1"/>
          <p:nvPr/>
        </p:nvSpPr>
        <p:spPr>
          <a:xfrm>
            <a:off x="275692" y="1508445"/>
            <a:ext cx="1164061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Question text</a:t>
            </a:r>
          </a:p>
        </p:txBody>
      </p:sp>
      <p:sp>
        <p:nvSpPr>
          <p:cNvPr id="7" name="TextBox 6">
            <a:extLst>
              <a:ext uri="{FF2B5EF4-FFF2-40B4-BE49-F238E27FC236}">
                <a16:creationId xmlns:a16="http://schemas.microsoft.com/office/drawing/2014/main" id="{756B0A47-9037-48E8-DE44-DE14D7DB01ED}"/>
              </a:ext>
            </a:extLst>
          </p:cNvPr>
          <p:cNvSpPr txBox="1"/>
          <p:nvPr/>
        </p:nvSpPr>
        <p:spPr>
          <a:xfrm>
            <a:off x="6276020" y="3102786"/>
            <a:ext cx="4464496"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Possible answer 4</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Possible answer 5</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Possible answer 6</a:t>
            </a:r>
          </a:p>
        </p:txBody>
      </p:sp>
      <p:sp>
        <p:nvSpPr>
          <p:cNvPr id="9" name="TextBox 8">
            <a:extLst>
              <a:ext uri="{FF2B5EF4-FFF2-40B4-BE49-F238E27FC236}">
                <a16:creationId xmlns:a16="http://schemas.microsoft.com/office/drawing/2014/main" id="{263203D9-3E17-E815-CEF8-B1F8EA8B16BD}"/>
              </a:ext>
            </a:extLst>
          </p:cNvPr>
          <p:cNvSpPr txBox="1"/>
          <p:nvPr/>
        </p:nvSpPr>
        <p:spPr>
          <a:xfrm>
            <a:off x="1847528" y="3102786"/>
            <a:ext cx="4068453" cy="2246769"/>
          </a:xfrm>
          <a:prstGeom prst="rect">
            <a:avLst/>
          </a:prstGeom>
          <a:noFill/>
        </p:spPr>
        <p:txBody>
          <a:bodyPr wrap="square">
            <a:spAutoFit/>
          </a:bodyPr>
          <a:lstStyle/>
          <a:p>
            <a:pPr marL="285750" indent="-285750">
              <a:buFont typeface="Arial" panose="020B0604020202020204" pitchFamily="34" charset="0"/>
              <a:buChar char="•"/>
            </a:pPr>
            <a:r>
              <a:rPr lang="en-US" sz="2800" b="1" dirty="0"/>
              <a:t>Possible answer 1</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Possible answer 2</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Possible answer 3</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2730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58</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8" name="TextBox 7">
            <a:extLst>
              <a:ext uri="{FF2B5EF4-FFF2-40B4-BE49-F238E27FC236}">
                <a16:creationId xmlns:a16="http://schemas.microsoft.com/office/drawing/2014/main" id="{DB0508AF-F084-CCD9-A282-562631947C61}"/>
              </a:ext>
            </a:extLst>
          </p:cNvPr>
          <p:cNvSpPr txBox="1"/>
          <p:nvPr/>
        </p:nvSpPr>
        <p:spPr>
          <a:xfrm>
            <a:off x="735905" y="1997839"/>
            <a:ext cx="1072019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_________ fill in the blank question text.</a:t>
            </a:r>
          </a:p>
        </p:txBody>
      </p:sp>
      <p:sp>
        <p:nvSpPr>
          <p:cNvPr id="9" name="TextBox 8">
            <a:extLst>
              <a:ext uri="{FF2B5EF4-FFF2-40B4-BE49-F238E27FC236}">
                <a16:creationId xmlns:a16="http://schemas.microsoft.com/office/drawing/2014/main" id="{B2515948-6E66-7E14-D699-D9F6F5669F9A}"/>
              </a:ext>
            </a:extLst>
          </p:cNvPr>
          <p:cNvSpPr txBox="1"/>
          <p:nvPr/>
        </p:nvSpPr>
        <p:spPr>
          <a:xfrm>
            <a:off x="767409" y="1988840"/>
            <a:ext cx="2160240" cy="646331"/>
          </a:xfrm>
          <a:prstGeom prst="rect">
            <a:avLst/>
          </a:prstGeom>
          <a:noFill/>
        </p:spPr>
        <p:txBody>
          <a:bodyPr wrap="square" rtlCol="0">
            <a:spAutoFit/>
          </a:bodyPr>
          <a:lstStyle/>
          <a:p>
            <a:r>
              <a:rPr lang="en-US" sz="3600" b="1" dirty="0">
                <a:solidFill>
                  <a:schemeClr val="accent6"/>
                </a:solidFill>
              </a:rPr>
              <a:t>Answer</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48943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59</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F4ABD5E-0523-827B-7DE9-68457B4DECAE}"/>
              </a:ext>
            </a:extLst>
          </p:cNvPr>
          <p:cNvSpPr txBox="1"/>
          <p:nvPr/>
        </p:nvSpPr>
        <p:spPr>
          <a:xfrm>
            <a:off x="335360" y="2708920"/>
            <a:ext cx="57246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07A6F885-E4E1-8404-D4B7-C0188C8C8381}"/>
              </a:ext>
            </a:extLst>
          </p:cNvPr>
          <p:cNvSpPr txBox="1"/>
          <p:nvPr/>
        </p:nvSpPr>
        <p:spPr>
          <a:xfrm>
            <a:off x="6312024" y="1700808"/>
            <a:ext cx="5879976" cy="228165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a:t>
            </a:r>
          </a:p>
          <a:p>
            <a:pPr marL="285750" indent="-285750">
              <a:lnSpc>
                <a:spcPct val="130000"/>
              </a:lnSpc>
              <a:buFont typeface="Arial" panose="020B0604020202020204" pitchFamily="34" charset="0"/>
              <a:buChar char="•"/>
            </a:pPr>
            <a:r>
              <a:rPr lang="en-US" sz="2800" b="1" dirty="0"/>
              <a:t>Possible answer 4</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03250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2DE28BB-8D1C-B0FE-1177-8A82C4DE18A4}"/>
              </a:ext>
            </a:extLst>
          </p:cNvPr>
          <p:cNvSpPr txBox="1"/>
          <p:nvPr/>
        </p:nvSpPr>
        <p:spPr>
          <a:xfrm>
            <a:off x="263352" y="2276872"/>
            <a:ext cx="55446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FC61B327-1829-C53A-AED0-E5075930E209}"/>
              </a:ext>
            </a:extLst>
          </p:cNvPr>
          <p:cNvSpPr txBox="1"/>
          <p:nvPr/>
        </p:nvSpPr>
        <p:spPr>
          <a:xfrm>
            <a:off x="6096000" y="2145509"/>
            <a:ext cx="5976664" cy="1661993"/>
          </a:xfrm>
          <a:prstGeom prst="rect">
            <a:avLst/>
          </a:prstGeom>
          <a:noFill/>
        </p:spPr>
        <p:txBody>
          <a:bodyPr wrap="square" rtlCol="0">
            <a:spAutoFit/>
          </a:bodyPr>
          <a:lstStyle/>
          <a:p>
            <a:pPr marL="285750" indent="-285750">
              <a:buFont typeface="Arial" panose="020B0604020202020204" pitchFamily="34" charset="0"/>
              <a:buChar char="•"/>
            </a:pPr>
            <a:r>
              <a:rPr lang="en-US" sz="2800" b="1" dirty="0"/>
              <a:t>Answer 1</a:t>
            </a:r>
          </a:p>
          <a:p>
            <a:endParaRPr lang="en-US" sz="2800" b="1" dirty="0"/>
          </a:p>
          <a:p>
            <a:pPr marL="285750" indent="-285750">
              <a:buFont typeface="Arial" panose="020B0604020202020204" pitchFamily="34" charset="0"/>
              <a:buChar char="•"/>
            </a:pPr>
            <a:r>
              <a:rPr lang="en-US" sz="2800" b="1" dirty="0"/>
              <a:t>Answer 2</a:t>
            </a:r>
          </a:p>
          <a:p>
            <a:endParaRPr lang="en-US" i="1" dirty="0">
              <a:solidFill>
                <a:schemeClr val="accent5"/>
              </a:solidFill>
            </a:endParaRP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4595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61</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8" name="TextBox 7">
            <a:extLst>
              <a:ext uri="{FF2B5EF4-FFF2-40B4-BE49-F238E27FC236}">
                <a16:creationId xmlns:a16="http://schemas.microsoft.com/office/drawing/2014/main" id="{FC5D5BBC-CF75-3194-3F04-FE78291D4A60}"/>
              </a:ext>
            </a:extLst>
          </p:cNvPr>
          <p:cNvSpPr txBox="1"/>
          <p:nvPr/>
        </p:nvSpPr>
        <p:spPr>
          <a:xfrm>
            <a:off x="1055440" y="2274838"/>
            <a:ext cx="538612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12" name="TextBox 11">
            <a:extLst>
              <a:ext uri="{FF2B5EF4-FFF2-40B4-BE49-F238E27FC236}">
                <a16:creationId xmlns:a16="http://schemas.microsoft.com/office/drawing/2014/main" id="{7E48337A-20EA-5844-E915-8E4C347762D1}"/>
              </a:ext>
            </a:extLst>
          </p:cNvPr>
          <p:cNvSpPr txBox="1"/>
          <p:nvPr/>
        </p:nvSpPr>
        <p:spPr>
          <a:xfrm>
            <a:off x="7320136" y="1728022"/>
            <a:ext cx="4104456" cy="340195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 </a:t>
            </a:r>
          </a:p>
          <a:p>
            <a:pPr marL="285750" indent="-285750">
              <a:lnSpc>
                <a:spcPct val="130000"/>
              </a:lnSpc>
              <a:buFont typeface="Arial" panose="020B0604020202020204" pitchFamily="34" charset="0"/>
              <a:buChar char="•"/>
            </a:pPr>
            <a:r>
              <a:rPr lang="en-US" sz="2800" b="1" dirty="0"/>
              <a:t>Possible answer 4</a:t>
            </a:r>
          </a:p>
          <a:p>
            <a:pPr marL="285750" indent="-285750">
              <a:lnSpc>
                <a:spcPct val="130000"/>
              </a:lnSpc>
              <a:buFont typeface="Arial" panose="020B0604020202020204" pitchFamily="34" charset="0"/>
              <a:buChar char="•"/>
            </a:pPr>
            <a:r>
              <a:rPr lang="en-US" sz="2800" b="1" dirty="0"/>
              <a:t>Possible answer 5 </a:t>
            </a:r>
          </a:p>
          <a:p>
            <a:pPr marL="285750" indent="-285750">
              <a:lnSpc>
                <a:spcPct val="130000"/>
              </a:lnSpc>
              <a:buFont typeface="Arial" panose="020B0604020202020204" pitchFamily="34" charset="0"/>
              <a:buChar char="•"/>
            </a:pPr>
            <a:r>
              <a:rPr lang="en-US" sz="2800" b="1" dirty="0"/>
              <a:t>Possible answer 6</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8210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8" name="TextBox 7">
            <a:extLst>
              <a:ext uri="{FF2B5EF4-FFF2-40B4-BE49-F238E27FC236}">
                <a16:creationId xmlns:a16="http://schemas.microsoft.com/office/drawing/2014/main" id="{B365D9DC-410F-9FAA-E8AC-0702BBC5611E}"/>
              </a:ext>
            </a:extLst>
          </p:cNvPr>
          <p:cNvSpPr txBox="1"/>
          <p:nvPr/>
        </p:nvSpPr>
        <p:spPr>
          <a:xfrm>
            <a:off x="479376" y="2274838"/>
            <a:ext cx="112332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Fill in the blank question text _________.</a:t>
            </a:r>
          </a:p>
        </p:txBody>
      </p:sp>
      <p:sp>
        <p:nvSpPr>
          <p:cNvPr id="9" name="TextBox 8">
            <a:extLst>
              <a:ext uri="{FF2B5EF4-FFF2-40B4-BE49-F238E27FC236}">
                <a16:creationId xmlns:a16="http://schemas.microsoft.com/office/drawing/2014/main" id="{FFC31E6C-2713-6988-29BD-E04304811DAE}"/>
              </a:ext>
            </a:extLst>
          </p:cNvPr>
          <p:cNvSpPr txBox="1"/>
          <p:nvPr/>
        </p:nvSpPr>
        <p:spPr>
          <a:xfrm>
            <a:off x="7824192" y="2216438"/>
            <a:ext cx="1944216" cy="646331"/>
          </a:xfrm>
          <a:prstGeom prst="rect">
            <a:avLst/>
          </a:prstGeom>
          <a:noFill/>
        </p:spPr>
        <p:txBody>
          <a:bodyPr wrap="square" rtlCol="0">
            <a:spAutoFit/>
          </a:bodyPr>
          <a:lstStyle/>
          <a:p>
            <a:r>
              <a:rPr lang="en-US" sz="3600" b="1" dirty="0">
                <a:solidFill>
                  <a:schemeClr val="accent1"/>
                </a:solidFill>
              </a:rPr>
              <a:t>answer</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4174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E986DB-D98E-58A8-24E2-64D2676C8860}"/>
              </a:ext>
            </a:extLst>
          </p:cNvPr>
          <p:cNvSpPr/>
          <p:nvPr/>
        </p:nvSpPr>
        <p:spPr>
          <a:xfrm>
            <a:off x="6456039" y="3735376"/>
            <a:ext cx="5760641" cy="43707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6721667-252D-2D5C-96AD-6ACF8E48048E}"/>
              </a:ext>
            </a:extLst>
          </p:cNvPr>
          <p:cNvSpPr txBox="1"/>
          <p:nvPr/>
        </p:nvSpPr>
        <p:spPr>
          <a:xfrm>
            <a:off x="1271464" y="2265352"/>
            <a:ext cx="410445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F2B71A4C-56C2-C002-850F-03850B90ACF6}"/>
              </a:ext>
            </a:extLst>
          </p:cNvPr>
          <p:cNvSpPr txBox="1"/>
          <p:nvPr/>
        </p:nvSpPr>
        <p:spPr>
          <a:xfrm>
            <a:off x="6384032" y="1988354"/>
            <a:ext cx="4680520" cy="3108543"/>
          </a:xfrm>
          <a:prstGeom prst="rect">
            <a:avLst/>
          </a:prstGeom>
          <a:noFill/>
        </p:spPr>
        <p:txBody>
          <a:bodyPr wrap="square" rtlCol="0">
            <a:spAutoFit/>
          </a:bodyPr>
          <a:lstStyle/>
          <a:p>
            <a:pPr marL="342900" indent="-342900">
              <a:buFont typeface="+mj-lt"/>
              <a:buAutoNum type="alphaUcPeriod"/>
            </a:pPr>
            <a:r>
              <a:rPr lang="en-US" sz="2800" b="1" dirty="0"/>
              <a:t> Multiple choice A</a:t>
            </a:r>
          </a:p>
          <a:p>
            <a:pPr marL="342900" indent="-342900">
              <a:buFont typeface="+mj-lt"/>
              <a:buAutoNum type="alphaUcPeriod"/>
            </a:pPr>
            <a:endParaRPr lang="en-US" sz="2800" b="1" dirty="0"/>
          </a:p>
          <a:p>
            <a:pPr marL="342900" indent="-342900">
              <a:buFont typeface="+mj-lt"/>
              <a:buAutoNum type="alphaUcPeriod"/>
            </a:pPr>
            <a:r>
              <a:rPr lang="en-US" sz="2800" b="1" dirty="0"/>
              <a:t> Multiple choice B</a:t>
            </a:r>
          </a:p>
          <a:p>
            <a:pPr marL="342900" indent="-342900">
              <a:buFont typeface="+mj-lt"/>
              <a:buAutoNum type="alphaUcPeriod"/>
            </a:pPr>
            <a:endParaRPr lang="en-US" sz="2800" b="1" dirty="0"/>
          </a:p>
          <a:p>
            <a:pPr marL="342900" indent="-342900">
              <a:buFont typeface="+mj-lt"/>
              <a:buAutoNum type="alphaUcPeriod"/>
            </a:pPr>
            <a:r>
              <a:rPr lang="en-US" sz="2800" b="1" dirty="0"/>
              <a:t> Multiple choice C</a:t>
            </a:r>
          </a:p>
          <a:p>
            <a:pPr marL="342900" indent="-342900">
              <a:buFont typeface="+mj-lt"/>
              <a:buAutoNum type="alphaUcPeriod"/>
            </a:pPr>
            <a:endParaRPr lang="en-US" sz="2800" b="1" dirty="0"/>
          </a:p>
          <a:p>
            <a:pPr marL="342900" indent="-342900">
              <a:buFont typeface="+mj-lt"/>
              <a:buAutoNum type="alphaUcPeriod"/>
            </a:pPr>
            <a:r>
              <a:rPr lang="en-US" sz="2800" b="1" dirty="0"/>
              <a:t> 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0578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2045A6-F913-CB03-B9DB-6021B93001B9}"/>
              </a:ext>
            </a:extLst>
          </p:cNvPr>
          <p:cNvSpPr/>
          <p:nvPr/>
        </p:nvSpPr>
        <p:spPr>
          <a:xfrm>
            <a:off x="4836822" y="3190820"/>
            <a:ext cx="7379912" cy="74544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89FB201A-3E30-767D-46C3-5F2785E3E647}"/>
              </a:ext>
            </a:extLst>
          </p:cNvPr>
          <p:cNvSpPr txBox="1"/>
          <p:nvPr/>
        </p:nvSpPr>
        <p:spPr>
          <a:xfrm>
            <a:off x="407368" y="2078927"/>
            <a:ext cx="410445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9E1C1B6E-78F0-32A6-6BA2-E30220C896FF}"/>
              </a:ext>
            </a:extLst>
          </p:cNvPr>
          <p:cNvSpPr txBox="1"/>
          <p:nvPr/>
        </p:nvSpPr>
        <p:spPr>
          <a:xfrm>
            <a:off x="4893384" y="1074012"/>
            <a:ext cx="7032104" cy="2677656"/>
          </a:xfrm>
          <a:prstGeom prst="rect">
            <a:avLst/>
          </a:prstGeom>
          <a:noFill/>
        </p:spPr>
        <p:txBody>
          <a:bodyPr wrap="square" rtlCol="0">
            <a:spAutoFit/>
          </a:bodyPr>
          <a:lstStyle/>
          <a:p>
            <a:pPr marL="342900" indent="-342900">
              <a:buFont typeface="+mj-lt"/>
              <a:buAutoNum type="alphaUcPeriod"/>
            </a:pPr>
            <a:r>
              <a:rPr lang="en-US" sz="2400" b="1" dirty="0"/>
              <a:t> Multiple choice A</a:t>
            </a:r>
          </a:p>
          <a:p>
            <a:pPr marL="342900" indent="-342900">
              <a:buFont typeface="+mj-lt"/>
              <a:buAutoNum type="alphaUcPeriod"/>
            </a:pPr>
            <a:endParaRPr lang="en-US" sz="2400" b="1" dirty="0"/>
          </a:p>
          <a:p>
            <a:pPr marL="342900" indent="-342900">
              <a:buFont typeface="+mj-lt"/>
              <a:buAutoNum type="alphaUcPeriod"/>
            </a:pPr>
            <a:r>
              <a:rPr lang="en-US" sz="2400" b="1" dirty="0"/>
              <a:t> Multiple choice B</a:t>
            </a:r>
          </a:p>
          <a:p>
            <a:pPr marL="342900" indent="-342900">
              <a:buFont typeface="+mj-lt"/>
              <a:buAutoNum type="alphaUcPeriod"/>
            </a:pPr>
            <a:endParaRPr lang="en-US" sz="2400" b="1" dirty="0"/>
          </a:p>
          <a:p>
            <a:pPr marL="342900" indent="-342900">
              <a:buFont typeface="+mj-lt"/>
              <a:buAutoNum type="alphaUcPeriod"/>
            </a:pPr>
            <a:r>
              <a:rPr lang="en-US" sz="2400" b="1" dirty="0"/>
              <a:t> Multiple choice C</a:t>
            </a:r>
          </a:p>
          <a:p>
            <a:pPr marL="342900" indent="-342900">
              <a:buFont typeface="+mj-lt"/>
              <a:buAutoNum type="alphaUcPeriod"/>
            </a:pPr>
            <a:endParaRPr lang="en-US" sz="2400" b="1" dirty="0"/>
          </a:p>
          <a:p>
            <a:pPr marL="342900" indent="-342900">
              <a:buFont typeface="+mj-lt"/>
              <a:buAutoNum type="alphaUcPeriod"/>
            </a:pPr>
            <a:r>
              <a:rPr lang="en-US" sz="2400" b="1" dirty="0"/>
              <a:t> Multiple choice D</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0120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2</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p:cNvSpPr txBox="1"/>
          <p:nvPr/>
        </p:nvSpPr>
        <p:spPr>
          <a:xfrm>
            <a:off x="767409" y="1843950"/>
            <a:ext cx="50405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p:cNvSpPr txBox="1"/>
          <p:nvPr/>
        </p:nvSpPr>
        <p:spPr>
          <a:xfrm>
            <a:off x="6384032" y="1443841"/>
            <a:ext cx="5040560"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Possible answer 1</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2</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3</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Possible answer 4</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3083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65</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B68D3D0B-30BC-FA26-C339-06FFB4EC61BF}"/>
              </a:ext>
            </a:extLst>
          </p:cNvPr>
          <p:cNvSpPr txBox="1"/>
          <p:nvPr/>
        </p:nvSpPr>
        <p:spPr>
          <a:xfrm>
            <a:off x="335360" y="2828836"/>
            <a:ext cx="63367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8" name="TextBox 7">
            <a:extLst>
              <a:ext uri="{FF2B5EF4-FFF2-40B4-BE49-F238E27FC236}">
                <a16:creationId xmlns:a16="http://schemas.microsoft.com/office/drawing/2014/main" id="{D9C0EA7C-7263-A580-BCEC-6DB413EFEB06}"/>
              </a:ext>
            </a:extLst>
          </p:cNvPr>
          <p:cNvSpPr txBox="1"/>
          <p:nvPr/>
        </p:nvSpPr>
        <p:spPr>
          <a:xfrm>
            <a:off x="7389523" y="1843951"/>
            <a:ext cx="4680520" cy="317009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a:t>
            </a:r>
          </a:p>
          <a:p>
            <a:pPr marL="285750" indent="-285750">
              <a:lnSpc>
                <a:spcPct val="130000"/>
              </a:lnSpc>
              <a:buFont typeface="Arial" panose="020B0604020202020204" pitchFamily="34" charset="0"/>
              <a:buChar char="•"/>
            </a:pPr>
            <a:r>
              <a:rPr lang="en-US" sz="2800" b="1" dirty="0"/>
              <a:t>Possible answer 4</a:t>
            </a:r>
          </a:p>
          <a:p>
            <a:pPr marL="285750" indent="-285750">
              <a:lnSpc>
                <a:spcPct val="130000"/>
              </a:lnSpc>
              <a:buFont typeface="Arial" panose="020B0604020202020204" pitchFamily="34" charset="0"/>
              <a:buChar char="•"/>
            </a:pPr>
            <a:r>
              <a:rPr lang="en-US" sz="2800" b="1" dirty="0"/>
              <a:t>Possible answer 5</a:t>
            </a:r>
          </a:p>
          <a:p>
            <a:endParaRPr lang="en-US" dirty="0"/>
          </a:p>
        </p:txBody>
      </p:sp>
      <p:sp>
        <p:nvSpPr>
          <p:cNvPr id="10" name="Rounded Rectangle 9">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5064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66</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4E81699A-42C8-922C-9908-B28C833BC28C}"/>
              </a:ext>
            </a:extLst>
          </p:cNvPr>
          <p:cNvSpPr txBox="1"/>
          <p:nvPr/>
        </p:nvSpPr>
        <p:spPr>
          <a:xfrm>
            <a:off x="1487488" y="2551837"/>
            <a:ext cx="96490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________ fill in the blank question text.</a:t>
            </a:r>
          </a:p>
        </p:txBody>
      </p:sp>
      <p:sp>
        <p:nvSpPr>
          <p:cNvPr id="7" name="TextBox 6">
            <a:extLst>
              <a:ext uri="{FF2B5EF4-FFF2-40B4-BE49-F238E27FC236}">
                <a16:creationId xmlns:a16="http://schemas.microsoft.com/office/drawing/2014/main" id="{590C7EAB-E418-71EB-BBCF-096878E608B1}"/>
              </a:ext>
            </a:extLst>
          </p:cNvPr>
          <p:cNvSpPr txBox="1"/>
          <p:nvPr/>
        </p:nvSpPr>
        <p:spPr>
          <a:xfrm>
            <a:off x="1487488" y="2492896"/>
            <a:ext cx="2232248" cy="646331"/>
          </a:xfrm>
          <a:prstGeom prst="rect">
            <a:avLst/>
          </a:prstGeom>
          <a:noFill/>
        </p:spPr>
        <p:txBody>
          <a:bodyPr wrap="square" rtlCol="0">
            <a:spAutoFit/>
          </a:bodyPr>
          <a:lstStyle/>
          <a:p>
            <a:r>
              <a:rPr lang="en-US" sz="3600" b="1" dirty="0">
                <a:solidFill>
                  <a:schemeClr val="accent1"/>
                </a:solidFill>
              </a:rPr>
              <a:t>Answer</a:t>
            </a:r>
          </a:p>
        </p:txBody>
      </p:sp>
      <p:sp>
        <p:nvSpPr>
          <p:cNvPr id="9" name="Rounded Rectangle 8">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22559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67</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a:extLst>
              <a:ext uri="{FF2B5EF4-FFF2-40B4-BE49-F238E27FC236}">
                <a16:creationId xmlns:a16="http://schemas.microsoft.com/office/drawing/2014/main" id="{B14A560F-1F49-8A91-AFB1-10EBF6346DEA}"/>
              </a:ext>
            </a:extLst>
          </p:cNvPr>
          <p:cNvSpPr txBox="1"/>
          <p:nvPr/>
        </p:nvSpPr>
        <p:spPr>
          <a:xfrm>
            <a:off x="1811524" y="1187465"/>
            <a:ext cx="856895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10" name="TextBox 9">
            <a:extLst>
              <a:ext uri="{FF2B5EF4-FFF2-40B4-BE49-F238E27FC236}">
                <a16:creationId xmlns:a16="http://schemas.microsoft.com/office/drawing/2014/main" id="{C9C91910-0D24-2CD2-1508-26B1B730E89D}"/>
              </a:ext>
            </a:extLst>
          </p:cNvPr>
          <p:cNvSpPr txBox="1"/>
          <p:nvPr/>
        </p:nvSpPr>
        <p:spPr>
          <a:xfrm>
            <a:off x="5231904" y="3501008"/>
            <a:ext cx="6048672" cy="201285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400" b="1" dirty="0"/>
              <a:t>Possible answer 1</a:t>
            </a:r>
          </a:p>
          <a:p>
            <a:pPr marL="285750" indent="-285750">
              <a:lnSpc>
                <a:spcPct val="130000"/>
              </a:lnSpc>
              <a:buFont typeface="Arial" panose="020B0604020202020204" pitchFamily="34" charset="0"/>
              <a:buChar char="•"/>
            </a:pPr>
            <a:r>
              <a:rPr lang="en-US" sz="2400" b="1" dirty="0"/>
              <a:t>Possible answer 2</a:t>
            </a:r>
          </a:p>
          <a:p>
            <a:pPr marL="285750" indent="-285750">
              <a:lnSpc>
                <a:spcPct val="130000"/>
              </a:lnSpc>
              <a:buFont typeface="Arial" panose="020B0604020202020204" pitchFamily="34" charset="0"/>
              <a:buChar char="•"/>
            </a:pPr>
            <a:r>
              <a:rPr lang="en-US" sz="2400" b="1" dirty="0"/>
              <a:t>Possible answer 3</a:t>
            </a:r>
          </a:p>
          <a:p>
            <a:pPr marL="285750" indent="-285750">
              <a:lnSpc>
                <a:spcPct val="130000"/>
              </a:lnSpc>
              <a:buFont typeface="Arial" panose="020B0604020202020204" pitchFamily="34" charset="0"/>
              <a:buChar char="•"/>
            </a:pPr>
            <a:r>
              <a:rPr lang="en-US" sz="2400" b="1" dirty="0"/>
              <a:t>Possible answer 4</a:t>
            </a:r>
          </a:p>
        </p:txBody>
      </p:sp>
      <p:sp>
        <p:nvSpPr>
          <p:cNvPr id="12" name="Rounded Rectangle 11">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3"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04674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68</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191B1191-34AD-6EF3-B71B-65A36BE38A67}"/>
              </a:ext>
            </a:extLst>
          </p:cNvPr>
          <p:cNvSpPr txBox="1"/>
          <p:nvPr/>
        </p:nvSpPr>
        <p:spPr>
          <a:xfrm>
            <a:off x="911424" y="2780928"/>
            <a:ext cx="453650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1DB12DF6-76F8-3FA4-69A2-4931C8EFB4BB}"/>
              </a:ext>
            </a:extLst>
          </p:cNvPr>
          <p:cNvSpPr txBox="1"/>
          <p:nvPr/>
        </p:nvSpPr>
        <p:spPr>
          <a:xfrm>
            <a:off x="6672064" y="1124744"/>
            <a:ext cx="4685945" cy="452226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800" b="1" dirty="0"/>
              <a:t>Possible answer 1</a:t>
            </a:r>
          </a:p>
          <a:p>
            <a:pPr marL="285750" indent="-285750">
              <a:lnSpc>
                <a:spcPct val="130000"/>
              </a:lnSpc>
              <a:buFont typeface="Arial" panose="020B0604020202020204" pitchFamily="34" charset="0"/>
              <a:buChar char="•"/>
            </a:pPr>
            <a:r>
              <a:rPr lang="en-US" sz="2800" b="1" dirty="0"/>
              <a:t>Possible answer 2</a:t>
            </a:r>
          </a:p>
          <a:p>
            <a:pPr marL="285750" indent="-285750">
              <a:lnSpc>
                <a:spcPct val="130000"/>
              </a:lnSpc>
              <a:buFont typeface="Arial" panose="020B0604020202020204" pitchFamily="34" charset="0"/>
              <a:buChar char="•"/>
            </a:pPr>
            <a:r>
              <a:rPr lang="en-US" sz="2800" b="1" dirty="0"/>
              <a:t>Possible answer 3</a:t>
            </a:r>
          </a:p>
          <a:p>
            <a:pPr marL="285750" indent="-285750">
              <a:lnSpc>
                <a:spcPct val="130000"/>
              </a:lnSpc>
              <a:buFont typeface="Arial" panose="020B0604020202020204" pitchFamily="34" charset="0"/>
              <a:buChar char="•"/>
            </a:pPr>
            <a:r>
              <a:rPr lang="en-US" sz="2800" b="1" dirty="0"/>
              <a:t>Possible answer 4</a:t>
            </a:r>
          </a:p>
          <a:p>
            <a:pPr marL="285750" indent="-285750">
              <a:lnSpc>
                <a:spcPct val="130000"/>
              </a:lnSpc>
              <a:buFont typeface="Arial" panose="020B0604020202020204" pitchFamily="34" charset="0"/>
              <a:buChar char="•"/>
            </a:pPr>
            <a:r>
              <a:rPr lang="en-US" sz="2800" b="1" dirty="0"/>
              <a:t>Possible answer 5</a:t>
            </a:r>
          </a:p>
          <a:p>
            <a:pPr marL="285750" indent="-285750">
              <a:lnSpc>
                <a:spcPct val="130000"/>
              </a:lnSpc>
              <a:buFont typeface="Arial" panose="020B0604020202020204" pitchFamily="34" charset="0"/>
              <a:buChar char="•"/>
            </a:pPr>
            <a:r>
              <a:rPr lang="en-US" sz="2800" b="1" dirty="0"/>
              <a:t>Possible answer 6</a:t>
            </a:r>
          </a:p>
          <a:p>
            <a:pPr marL="285750" indent="-285750">
              <a:lnSpc>
                <a:spcPct val="130000"/>
              </a:lnSpc>
              <a:buFont typeface="Arial" panose="020B0604020202020204" pitchFamily="34" charset="0"/>
              <a:buChar char="•"/>
            </a:pPr>
            <a:r>
              <a:rPr lang="en-US" sz="2800" b="1" dirty="0"/>
              <a:t>Possible answer 7</a:t>
            </a:r>
          </a:p>
          <a:p>
            <a:pPr marL="285750" indent="-285750">
              <a:lnSpc>
                <a:spcPct val="130000"/>
              </a:lnSpc>
              <a:buFont typeface="Arial" panose="020B0604020202020204" pitchFamily="34" charset="0"/>
              <a:buChar char="•"/>
            </a:pPr>
            <a:r>
              <a:rPr lang="en-US" sz="2800" b="1" dirty="0"/>
              <a:t>Possible answer 8</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1960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69</a:t>
            </a:r>
          </a:p>
        </p:txBody>
      </p:sp>
      <p:sp>
        <p:nvSpPr>
          <p:cNvPr id="3" name="Rounded Rectangle 2">
            <a:hlinkClick r:id="rId2"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64D29E87-0C34-4A6E-27E5-98F40CACF30B}"/>
              </a:ext>
            </a:extLst>
          </p:cNvPr>
          <p:cNvSpPr txBox="1"/>
          <p:nvPr/>
        </p:nvSpPr>
        <p:spPr>
          <a:xfrm>
            <a:off x="956237" y="2420888"/>
            <a:ext cx="529258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7" name="TextBox 6">
            <a:extLst>
              <a:ext uri="{FF2B5EF4-FFF2-40B4-BE49-F238E27FC236}">
                <a16:creationId xmlns:a16="http://schemas.microsoft.com/office/drawing/2014/main" id="{AD2F3776-AC93-A9A6-F8A1-A085BEA010BC}"/>
              </a:ext>
            </a:extLst>
          </p:cNvPr>
          <p:cNvSpPr txBox="1"/>
          <p:nvPr/>
        </p:nvSpPr>
        <p:spPr>
          <a:xfrm>
            <a:off x="6672064" y="1340768"/>
            <a:ext cx="5040560"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Possible answer 1</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2</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3</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4</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Possible answer 5</a:t>
            </a:r>
          </a:p>
        </p:txBody>
      </p:sp>
      <p:sp>
        <p:nvSpPr>
          <p:cNvPr id="9" name="Rounded Rectangle 8">
            <a:hlinkClick r:id="rId3"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0" name="Go to Squares button">
            <a:hlinkClick r:id="rId4"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237731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1080120" cy="830997"/>
          </a:xfrm>
          <a:prstGeom prst="rect">
            <a:avLst/>
          </a:prstGeom>
          <a:noFill/>
        </p:spPr>
        <p:txBody>
          <a:bodyPr wrap="square" rtlCol="0">
            <a:spAutoFit/>
          </a:bodyPr>
          <a:lstStyle/>
          <a:p>
            <a:pPr algn="ctr"/>
            <a:r>
              <a:rPr lang="en-US" sz="4800" b="1" dirty="0">
                <a:solidFill>
                  <a:schemeClr val="bg2"/>
                </a:solidFill>
              </a:rPr>
              <a:t>70</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70AD2CAA-219C-E8F9-5F45-801382C5D9C6}"/>
              </a:ext>
            </a:extLst>
          </p:cNvPr>
          <p:cNvSpPr txBox="1"/>
          <p:nvPr/>
        </p:nvSpPr>
        <p:spPr>
          <a:xfrm>
            <a:off x="695400" y="2204864"/>
            <a:ext cx="583264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t>Question text</a:t>
            </a:r>
          </a:p>
        </p:txBody>
      </p:sp>
      <p:sp>
        <p:nvSpPr>
          <p:cNvPr id="8" name="TextBox 7">
            <a:extLst>
              <a:ext uri="{FF2B5EF4-FFF2-40B4-BE49-F238E27FC236}">
                <a16:creationId xmlns:a16="http://schemas.microsoft.com/office/drawing/2014/main" id="{47714861-B230-D18D-52E1-8E8169B1B282}"/>
              </a:ext>
            </a:extLst>
          </p:cNvPr>
          <p:cNvSpPr txBox="1"/>
          <p:nvPr/>
        </p:nvSpPr>
        <p:spPr>
          <a:xfrm>
            <a:off x="7104112" y="1628507"/>
            <a:ext cx="4392488" cy="2954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Possible answer 1</a:t>
            </a:r>
          </a:p>
          <a:p>
            <a:pPr marL="285750" indent="-285750">
              <a:lnSpc>
                <a:spcPct val="150000"/>
              </a:lnSpc>
              <a:buFont typeface="Arial" panose="020B0604020202020204" pitchFamily="34" charset="0"/>
              <a:buChar char="•"/>
            </a:pPr>
            <a:r>
              <a:rPr lang="en-US" sz="2800" b="1" dirty="0"/>
              <a:t>Possible answer 2</a:t>
            </a:r>
          </a:p>
          <a:p>
            <a:pPr marL="285750" indent="-285750">
              <a:lnSpc>
                <a:spcPct val="150000"/>
              </a:lnSpc>
              <a:buFont typeface="Arial" panose="020B0604020202020204" pitchFamily="34" charset="0"/>
              <a:buChar char="•"/>
            </a:pPr>
            <a:r>
              <a:rPr lang="en-US" sz="2800" b="1" dirty="0"/>
              <a:t>Possible answer 3</a:t>
            </a:r>
          </a:p>
          <a:p>
            <a:pPr marL="285750" indent="-285750">
              <a:lnSpc>
                <a:spcPct val="150000"/>
              </a:lnSpc>
              <a:buFont typeface="Arial" panose="020B0604020202020204" pitchFamily="34" charset="0"/>
              <a:buChar char="•"/>
            </a:pPr>
            <a:r>
              <a:rPr lang="en-US" sz="2800" b="1" dirty="0"/>
              <a:t>Possible answer 4</a:t>
            </a:r>
          </a:p>
          <a:p>
            <a:pPr marL="285750" indent="-285750">
              <a:buFont typeface="Arial" panose="020B0604020202020204" pitchFamily="34" charset="0"/>
              <a:buChar char="•"/>
            </a:pPr>
            <a:endParaRPr lang="en-US" dirty="0"/>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1049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3</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6" name="TextBox 5">
            <a:extLst>
              <a:ext uri="{FF2B5EF4-FFF2-40B4-BE49-F238E27FC236}">
                <a16:creationId xmlns:a16="http://schemas.microsoft.com/office/drawing/2014/main" id="{B02A2607-9E5F-349A-6120-EB8312790850}"/>
              </a:ext>
            </a:extLst>
          </p:cNvPr>
          <p:cNvSpPr txBox="1"/>
          <p:nvPr/>
        </p:nvSpPr>
        <p:spPr>
          <a:xfrm>
            <a:off x="479376" y="2274838"/>
            <a:ext cx="67327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a:t>Question text</a:t>
            </a:r>
          </a:p>
        </p:txBody>
      </p:sp>
      <p:sp>
        <p:nvSpPr>
          <p:cNvPr id="7" name="TextBox 6">
            <a:extLst>
              <a:ext uri="{FF2B5EF4-FFF2-40B4-BE49-F238E27FC236}">
                <a16:creationId xmlns:a16="http://schemas.microsoft.com/office/drawing/2014/main" id="{8198703E-CE69-86B7-6261-A4F5A58A5934}"/>
              </a:ext>
            </a:extLst>
          </p:cNvPr>
          <p:cNvSpPr txBox="1"/>
          <p:nvPr/>
        </p:nvSpPr>
        <p:spPr>
          <a:xfrm>
            <a:off x="7536160" y="2300388"/>
            <a:ext cx="4223792"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t>Possible answer 1</a:t>
            </a:r>
          </a:p>
          <a:p>
            <a:endParaRPr lang="en-US" sz="2800" b="1" dirty="0"/>
          </a:p>
          <a:p>
            <a:pPr marL="285750" indent="-285750">
              <a:buFont typeface="Arial" panose="020B0604020202020204" pitchFamily="34" charset="0"/>
              <a:buChar char="•"/>
            </a:pPr>
            <a:r>
              <a:rPr lang="en-US" sz="2800" b="1" dirty="0"/>
              <a:t>Possible answer 2</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Possible answer 3</a:t>
            </a:r>
          </a:p>
        </p:txBody>
      </p:sp>
      <p:sp>
        <p:nvSpPr>
          <p:cNvPr id="10" name="Rounded Rectangle 9">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1"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32811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6093296"/>
            <a:ext cx="792088" cy="830997"/>
          </a:xfrm>
          <a:prstGeom prst="rect">
            <a:avLst/>
          </a:prstGeom>
          <a:noFill/>
        </p:spPr>
        <p:txBody>
          <a:bodyPr wrap="square" rtlCol="0">
            <a:spAutoFit/>
          </a:bodyPr>
          <a:lstStyle/>
          <a:p>
            <a:pPr algn="ctr"/>
            <a:r>
              <a:rPr lang="en-US" sz="4800" b="1" dirty="0">
                <a:solidFill>
                  <a:schemeClr val="bg2"/>
                </a:solidFill>
              </a:rPr>
              <a:t>4</a:t>
            </a:r>
          </a:p>
        </p:txBody>
      </p:sp>
      <p:sp>
        <p:nvSpPr>
          <p:cNvPr id="3" name="Rounded Rectangle 2">
            <a:hlinkClick r:id="rId3" action="ppaction://hlinksldjump"/>
          </p:cNvPr>
          <p:cNvSpPr/>
          <p:nvPr/>
        </p:nvSpPr>
        <p:spPr>
          <a:xfrm>
            <a:off x="184752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lumMod val="20000"/>
                    <a:lumOff val="80000"/>
                  </a:schemeClr>
                </a:solidFill>
              </a:rPr>
              <a:t>Go to</a:t>
            </a:r>
            <a:br>
              <a:rPr lang="en-US" sz="1400" dirty="0">
                <a:solidFill>
                  <a:schemeClr val="accent1">
                    <a:lumMod val="20000"/>
                    <a:lumOff val="80000"/>
                  </a:schemeClr>
                </a:solidFill>
              </a:rPr>
            </a:br>
            <a:r>
              <a:rPr lang="en-US" sz="1400" dirty="0">
                <a:solidFill>
                  <a:schemeClr val="accent1">
                    <a:lumMod val="20000"/>
                    <a:lumOff val="80000"/>
                  </a:schemeClr>
                </a:solidFill>
              </a:rPr>
              <a:t>Questions</a:t>
            </a:r>
          </a:p>
        </p:txBody>
      </p:sp>
      <p:sp>
        <p:nvSpPr>
          <p:cNvPr id="5" name="TextBox 4"/>
          <p:cNvSpPr txBox="1"/>
          <p:nvPr/>
        </p:nvSpPr>
        <p:spPr>
          <a:xfrm>
            <a:off x="3071664" y="476672"/>
            <a:ext cx="6408712" cy="369332"/>
          </a:xfrm>
          <a:prstGeom prst="rect">
            <a:avLst/>
          </a:prstGeom>
          <a:noFill/>
        </p:spPr>
        <p:txBody>
          <a:bodyPr wrap="square" rtlCol="0">
            <a:spAutoFit/>
          </a:bodyPr>
          <a:lstStyle/>
          <a:p>
            <a:pPr algn="ctr"/>
            <a:r>
              <a:rPr lang="en-US" dirty="0"/>
              <a:t>Category name</a:t>
            </a:r>
          </a:p>
        </p:txBody>
      </p:sp>
      <p:sp>
        <p:nvSpPr>
          <p:cNvPr id="7" name="TextBox 6"/>
          <p:cNvSpPr txBox="1"/>
          <p:nvPr/>
        </p:nvSpPr>
        <p:spPr>
          <a:xfrm>
            <a:off x="1163452" y="1165972"/>
            <a:ext cx="1022513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Question text</a:t>
            </a:r>
          </a:p>
        </p:txBody>
      </p:sp>
      <p:sp>
        <p:nvSpPr>
          <p:cNvPr id="6" name="TextBox 5">
            <a:extLst>
              <a:ext uri="{FF2B5EF4-FFF2-40B4-BE49-F238E27FC236}">
                <a16:creationId xmlns:a16="http://schemas.microsoft.com/office/drawing/2014/main" id="{97AC350B-9C72-5361-32EF-1D5038059E7F}"/>
              </a:ext>
            </a:extLst>
          </p:cNvPr>
          <p:cNvSpPr txBox="1"/>
          <p:nvPr/>
        </p:nvSpPr>
        <p:spPr>
          <a:xfrm>
            <a:off x="170889" y="3397903"/>
            <a:ext cx="5040558" cy="584775"/>
          </a:xfrm>
          <a:prstGeom prst="rect">
            <a:avLst/>
          </a:prstGeom>
          <a:noFill/>
        </p:spPr>
        <p:txBody>
          <a:bodyPr wrap="square" rtlCol="0">
            <a:spAutoFit/>
          </a:bodyPr>
          <a:lstStyle/>
          <a:p>
            <a:r>
              <a:rPr lang="en-US" sz="3200" b="1" dirty="0"/>
              <a:t>Answer 1</a:t>
            </a:r>
          </a:p>
        </p:txBody>
      </p:sp>
      <p:sp>
        <p:nvSpPr>
          <p:cNvPr id="9" name="TextBox 8">
            <a:extLst>
              <a:ext uri="{FF2B5EF4-FFF2-40B4-BE49-F238E27FC236}">
                <a16:creationId xmlns:a16="http://schemas.microsoft.com/office/drawing/2014/main" id="{81C14552-39C9-E2A0-3ACE-1890EDC0A212}"/>
              </a:ext>
            </a:extLst>
          </p:cNvPr>
          <p:cNvSpPr txBox="1"/>
          <p:nvPr/>
        </p:nvSpPr>
        <p:spPr>
          <a:xfrm>
            <a:off x="5735960" y="3378209"/>
            <a:ext cx="6073202" cy="584775"/>
          </a:xfrm>
          <a:prstGeom prst="rect">
            <a:avLst/>
          </a:prstGeom>
          <a:noFill/>
        </p:spPr>
        <p:txBody>
          <a:bodyPr wrap="square">
            <a:spAutoFit/>
          </a:bodyPr>
          <a:lstStyle/>
          <a:p>
            <a:r>
              <a:rPr lang="en-US" sz="3200" b="1" dirty="0"/>
              <a:t>Answer 2</a:t>
            </a:r>
          </a:p>
        </p:txBody>
      </p:sp>
      <p:sp>
        <p:nvSpPr>
          <p:cNvPr id="11" name="Rounded Rectangle 10">
            <a:hlinkClick r:id="rId4" action="ppaction://hlinksldjump"/>
          </p:cNvPr>
          <p:cNvSpPr/>
          <p:nvPr/>
        </p:nvSpPr>
        <p:spPr>
          <a:xfrm>
            <a:off x="3287688" y="6309320"/>
            <a:ext cx="1224136"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SPIN!</a:t>
            </a:r>
            <a:endParaRPr lang="en-US" sz="1400" dirty="0">
              <a:solidFill>
                <a:schemeClr val="accent1">
                  <a:lumMod val="20000"/>
                  <a:lumOff val="80000"/>
                </a:schemeClr>
              </a:solidFill>
            </a:endParaRPr>
          </a:p>
        </p:txBody>
      </p:sp>
      <p:sp>
        <p:nvSpPr>
          <p:cNvPr id="12" name="Go to Squares button">
            <a:hlinkClick r:id="rId5" action="ppaction://hlinksldjump"/>
          </p:cNvPr>
          <p:cNvSpPr/>
          <p:nvPr/>
        </p:nvSpPr>
        <p:spPr>
          <a:xfrm>
            <a:off x="4727848" y="6309320"/>
            <a:ext cx="1368152" cy="43204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20000"/>
                    <a:lumOff val="80000"/>
                  </a:schemeClr>
                </a:solidFill>
              </a:rPr>
              <a:t>Go to Game Board</a:t>
            </a:r>
          </a:p>
        </p:txBody>
      </p:sp>
    </p:spTree>
    <p:extLst>
      <p:ext uri="{BB962C8B-B14F-4D97-AF65-F5344CB8AC3E}">
        <p14:creationId xmlns:p14="http://schemas.microsoft.com/office/powerpoint/2010/main" val="41222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EMCIS Theme_">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130EB677-FEFC-4966-B574-812A779571E3}"/>
    </a:ext>
  </a:extLst>
</a:theme>
</file>

<file path=ppt/theme/theme2.xml><?xml version="1.0" encoding="utf-8"?>
<a:theme xmlns:a="http://schemas.openxmlformats.org/drawingml/2006/main" name="Custom Design">
  <a:themeElements>
    <a:clrScheme name="School of Mines Colors">
      <a:dk1>
        <a:srgbClr val="21314D"/>
      </a:dk1>
      <a:lt1>
        <a:srgbClr val="B2B4B3"/>
      </a:lt1>
      <a:dk2>
        <a:srgbClr val="263F6A"/>
      </a:dk2>
      <a:lt2>
        <a:srgbClr val="92A2BD"/>
      </a:lt2>
      <a:accent1>
        <a:srgbClr val="D2492A"/>
      </a:accent1>
      <a:accent2>
        <a:srgbClr val="CED5DD"/>
      </a:accent2>
      <a:accent3>
        <a:srgbClr val="8B8D8E"/>
      </a:accent3>
      <a:accent4>
        <a:srgbClr val="FFFFFF"/>
      </a:accent4>
      <a:accent5>
        <a:srgbClr val="000000"/>
      </a:accent5>
      <a:accent6>
        <a:srgbClr val="D2492A"/>
      </a:accent6>
      <a:hlink>
        <a:srgbClr val="21314D"/>
      </a:hlink>
      <a:folHlink>
        <a:srgbClr val="D2492A"/>
      </a:folHlink>
    </a:clrScheme>
    <a:fontScheme name="Mines Alternate (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41CEEA-8573-448C-8ECD-EF78B5B61475}" vid="{AFD1DE7E-0AD9-4D8D-AD72-F2D30CD2BA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EMCIS Template_2021</Template>
  <TotalTime>4250</TotalTime>
  <Words>2499</Words>
  <Application>Microsoft Office PowerPoint</Application>
  <PresentationFormat>Widescreen</PresentationFormat>
  <Paragraphs>927</Paragraphs>
  <Slides>75</Slides>
  <Notes>66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75</vt:i4>
      </vt:variant>
    </vt:vector>
  </HeadingPairs>
  <TitlesOfParts>
    <vt:vector size="81" baseType="lpstr">
      <vt:lpstr>Arial</vt:lpstr>
      <vt:lpstr>Calibri</vt:lpstr>
      <vt:lpstr>Century Gothic</vt:lpstr>
      <vt:lpstr>Montserrat</vt:lpstr>
      <vt:lpstr>EMCIS Theme_</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David Lauriski</cp:lastModifiedBy>
  <cp:revision>331</cp:revision>
  <cp:lastPrinted>2024-01-08T17:23:44Z</cp:lastPrinted>
  <dcterms:created xsi:type="dcterms:W3CDTF">2011-01-15T15:43:58Z</dcterms:created>
  <dcterms:modified xsi:type="dcterms:W3CDTF">2025-03-13T21:41:24Z</dcterms:modified>
</cp:coreProperties>
</file>